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2.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40.xml" ContentType="application/inkml+xml"/>
  <Override PartName="/ppt/ink/ink4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86" r:id="rId2"/>
    <p:sldId id="300" r:id="rId3"/>
    <p:sldId id="287" r:id="rId4"/>
    <p:sldId id="288" r:id="rId5"/>
    <p:sldId id="277" r:id="rId6"/>
    <p:sldId id="282" r:id="rId7"/>
    <p:sldId id="278" r:id="rId8"/>
    <p:sldId id="284" r:id="rId9"/>
    <p:sldId id="283" r:id="rId10"/>
    <p:sldId id="281" r:id="rId11"/>
    <p:sldId id="285" r:id="rId12"/>
    <p:sldId id="279" r:id="rId13"/>
    <p:sldId id="289" r:id="rId14"/>
    <p:sldId id="292" r:id="rId15"/>
    <p:sldId id="293" r:id="rId16"/>
    <p:sldId id="296" r:id="rId17"/>
    <p:sldId id="301" r:id="rId18"/>
    <p:sldId id="298" r:id="rId19"/>
    <p:sldId id="299" r:id="rId20"/>
    <p:sldId id="302" r:id="rId21"/>
    <p:sldId id="303" r:id="rId22"/>
    <p:sldId id="304" r:id="rId23"/>
    <p:sldId id="305" r:id="rId24"/>
    <p:sldId id="306" r:id="rId25"/>
    <p:sldId id="307" r:id="rId26"/>
    <p:sldId id="308" r:id="rId27"/>
    <p:sldId id="309" r:id="rId28"/>
    <p:sldId id="311" r:id="rId29"/>
    <p:sldId id="310" r:id="rId30"/>
    <p:sldId id="312" r:id="rId31"/>
    <p:sldId id="295" r:id="rId32"/>
    <p:sldId id="297" r:id="rId33"/>
    <p:sldId id="272" r:id="rId34"/>
    <p:sldId id="268" r:id="rId35"/>
    <p:sldId id="257" r:id="rId36"/>
    <p:sldId id="269" r:id="rId37"/>
    <p:sldId id="271" r:id="rId38"/>
    <p:sldId id="273" r:id="rId39"/>
    <p:sldId id="275" r:id="rId40"/>
    <p:sldId id="290" r:id="rId41"/>
    <p:sldId id="291" r:id="rId42"/>
    <p:sldId id="276"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51" autoAdjust="0"/>
    <p:restoredTop sz="95706" autoAdjust="0"/>
  </p:normalViewPr>
  <p:slideViewPr>
    <p:cSldViewPr snapToGrid="0">
      <p:cViewPr varScale="1">
        <p:scale>
          <a:sx n="91" d="100"/>
          <a:sy n="91" d="100"/>
        </p:scale>
        <p:origin x="96" y="163"/>
      </p:cViewPr>
      <p:guideLst/>
    </p:cSldViewPr>
  </p:slideViewPr>
  <p:outlineViewPr>
    <p:cViewPr>
      <p:scale>
        <a:sx n="33" d="100"/>
        <a:sy n="33" d="100"/>
      </p:scale>
      <p:origin x="0" y="-145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2:53.618"/>
    </inkml:context>
    <inkml:brush xml:id="br0">
      <inkml:brushProperty name="width" value="0.035" units="cm"/>
      <inkml:brushProperty name="height" value="0.035" units="cm"/>
      <inkml:brushProperty name="color" value="#E71224"/>
    </inkml:brush>
  </inkml:definitions>
  <inkml:trace contextRef="#ctx0" brushRef="#br0">285 793 24575,'45'-1'0,"-12"0"0,0 2 0,0 0 0,0 2 0,34 8 0,-43-6 0,48 3 0,-45-6 0,36 7 0,-24-3 0,1-1 0,0-3 0,72-4 0,-25 0 0,-61 3 0,52 10 0,-50-6 0,48 2 0,-24-6 0,106-3 0,-150 1 0,-1 0 0,1-1 0,-1 0 0,0 0 0,0 0 0,0-1 0,0 0 0,0-1 0,10-6 0,-3 0 0,-1-1 0,0 0 0,12-14 0,19-10 0,-38 31 0,1 0 0,0-1 0,-1 0 0,0 0 0,0-1 0,-1 1 0,8-11 0,15-21 0,-22 30 0,-1 1 0,0-1 0,0 0 0,0 0 0,-1 0 0,0-1 0,0 0 0,-1 1 0,0-1 0,4-15 0,3-42 0,-5 35 0,-1 0 0,1-31 0,-4 31 0,-1 14 0,1 0 0,-2-1 0,0 1 0,-5-25 0,5 37 0,0 0 0,-1 0 0,1 0 0,-1 0 0,0 0 0,0 1 0,0-1 0,0 1 0,-1-1 0,1 1 0,-1 0 0,0 0 0,0 0 0,0 0 0,0 0 0,-1 1 0,1 0 0,-1-1 0,1 1 0,-1 1 0,0-1 0,-7-2 0,-43-12 0,-100-16 0,50 10 0,75 14 0,0 2 0,-1 1 0,-34-2 0,32 5 0,-47-9 0,27 2 0,-5-1 0,29 5 0,-50-3 0,57 6 0,1 0 0,-21-6 0,21 4 0,-41-3 0,-228 6 0,135 2 0,146-1 0,1 1 0,-1 0 0,1 0 0,0 1 0,-1 0 0,1 0 0,0 0 0,0 1 0,-6 4 0,-8 5 0,-28 21 0,11-6 0,25-16 0,0 0 0,0 0 0,1 1 0,1 1 0,0 0 0,1 1 0,0 0 0,1 1 0,-13 27 0,18-33 0,1 1 0,0-1 0,0 1 0,1-1 0,0 1 0,1 0 0,0 11 0,3 75 0,0-39 0,-2-29 0,1-1 0,7 38 0,-6-55 0,1 0 0,0 0 0,0 0 0,1 0 0,1-1 0,0 1 0,0-1 0,0 0 0,10 11 0,-8-12 0,0 1 0,0-1 0,1-1 0,0 0 0,0 0 0,0 0 0,1-1 0,0 0 0,1-1 0,-1 0 0,20 7 0,-3-2 0,-4-2 0,34 9 0,10-2 0,-30-5 0,0-3 0,1 0 0,66 1 0,-71-7 0,1-2 0,-1-2 0,45-9 0,100-29 0,-113 29 0,-50 11 0,-1-1 0,0-1 0,-1 0 0,1-1 0,22-9 0,42-25-1365,-62 33-5461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00.908"/>
    </inkml:context>
    <inkml:brush xml:id="br0">
      <inkml:brushProperty name="width" value="0.035" units="cm"/>
      <inkml:brushProperty name="height" value="0.035" units="cm"/>
      <inkml:brushProperty name="color" value="#E71224"/>
    </inkml:brush>
  </inkml:definitions>
  <inkml:trace contextRef="#ctx0" brushRef="#br0">212 4 24575,'-1'16'0,"-1"0"0,0 0 0,-1-1 0,0 1 0,-7 17 0,-32 74 0,21-65 0,-8 23 0,-31 112 0,48-147 0,7-18 0,0-1 0,1 1 0,0 0 0,1 0 0,-2 16 0,4-26 0,1 0 0,0 0 0,0 0 0,0 0 0,0 1 0,1-1 0,-1 0 0,1 0 0,-1 0 0,1 0 0,0 0 0,0 0 0,-1 0 0,1 0 0,1 0 0,-1 0 0,0 0 0,0-1 0,1 1 0,-1 0 0,1-1 0,0 1 0,-1-1 0,1 0 0,0 1 0,0-1 0,0 0 0,0 0 0,0 0 0,0-1 0,0 1 0,0 0 0,0-1 0,0 1 0,4 0 0,2 0 0,-1 0 0,1 0 0,0-1 0,0 0 0,0 0 0,-1-1 0,1 0 0,0 0 0,0 0 0,-1-1 0,1-1 0,-1 1 0,0-1 0,0 0 0,0-1 0,10-6 0,83-42 0,-63 34 0,42-25 0,129-92 0,-174 111 0,31-30 0,-39 31 0,37-44 0,-54 58 0,0 0 0,-1-1 0,0 0 0,0 0 0,-1 0 0,0-1 0,-1 0 0,-1-1 0,0 1 0,0-1 0,-1 0 0,0 0 0,2-15 0,-6 24 0,0-1 0,1 0 0,-1 1 0,1-1 0,0 1 0,0-1 0,0 1 0,1-1 0,-1 1 0,1 0 0,0 0 0,0-1 0,0 1 0,0 1 0,4-5 0,-4 5 0,1 1 0,-1-1 0,1 1 0,-1 0 0,1-1 0,-1 1 0,1 1 0,0-1 0,0 0 0,0 0 0,-1 1 0,1 0 0,0-1 0,0 1 0,0 0 0,0 1 0,0-1 0,-1 0 0,1 1 0,4 1 0,117 22 0,-121-24-124,0 1 0,-1 0 0,1-1 0,0 1 0,-1 0 0,1 0-1,0 0 1,-1 1 0,1-1 0,3 4 0,4 4-6702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01.111"/>
    </inkml:context>
    <inkml:brush xml:id="br0">
      <inkml:brushProperty name="width" value="0.035" units="cm"/>
      <inkml:brushProperty name="height" value="0.035" units="cm"/>
      <inkml:brushProperty name="color" value="#E71224"/>
    </inkml:brush>
  </inkml:definitions>
  <inkml:trace contextRef="#ctx0" brushRef="#br0">109 1 24575,'-4'0'0,"-1"4"0,-4 1 0,0 4 0,1 4 0,2 4 0,2 4 0,-2 1 0,0 1 0,-3-3 0,0-1 0,2 0 0,1 1 0,3 1 0,1 1 0,-3-4 0,0 0 0,0-4-8191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01.561"/>
    </inkml:context>
    <inkml:brush xml:id="br0">
      <inkml:brushProperty name="width" value="0.035" units="cm"/>
      <inkml:brushProperty name="height" value="0.035" units="cm"/>
      <inkml:brushProperty name="color" value="#E71224"/>
    </inkml:brush>
  </inkml:definitions>
  <inkml:trace contextRef="#ctx0" brushRef="#br0">420 1 24575,'-1'15'0,"-1"1"0,-1-1 0,0 0 0,-2 0 0,1 0 0,-2 0 0,0-1 0,-1 0 0,-8 14 0,-19 43 0,-8 19 0,-4 6 0,4 27 0,-16 39 0,46-127 0,-14 67 0,3-9 0,11-50 0,3 0 0,-10 84 0,9-48 0,-1 34 0,8-77 0,-6 37 0,4-39 0,-2 47 0,8 406 0,2-468 0,4-29 0,7-34 0,-13 40 0,11-28 0,2 0 0,1 1 0,1 0 0,24-33 0,-12 20 0,30-39 0,-11 19 0,104-173 0,-136 214 0,-1-1 0,-1 0 0,19-50 0,-24 49-341,0-1 0,-2 0-1,3-29 1,-8 37-6485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01.917"/>
    </inkml:context>
    <inkml:brush xml:id="br0">
      <inkml:brushProperty name="width" value="0.035" units="cm"/>
      <inkml:brushProperty name="height" value="0.035" units="cm"/>
      <inkml:brushProperty name="color" value="#E71224"/>
    </inkml:brush>
  </inkml:definitions>
  <inkml:trace contextRef="#ctx0" brushRef="#br0">984 0 24575,'9'1'0,"0"-1"0,0 1 0,0 1 0,-1 0 0,1 0 0,0 0 0,-1 1 0,0 1 0,1-1 0,-1 1 0,0 1 0,-1-1 0,10 9 0,-11-9 0,-1 1 0,0-1 0,0 1 0,-1 1 0,1-1 0,-1 1 0,-1-1 0,1 1 0,-1 0 0,0 0 0,0 1 0,0-1 0,-1 1 0,0-1 0,-1 1 0,1 0 0,0 12 0,-2-11 0,0-1 0,0 0 0,0 0 0,-1 1 0,0-1 0,-1 0 0,0 0 0,0 0 0,0 0 0,-1 0 0,0-1 0,0 1 0,-1-1 0,0 0 0,0 0 0,0 0 0,-1 0 0,1-1 0,-1 0 0,-1 0 0,1 0 0,-1-1 0,0 1 0,0-1 0,-12 6 0,-23 12-76,-175 85-789,194-97 771,-32 19 0,36-18 66,0-1 0,-36 14 0,-58 20 28,65-24 0,-63 18 0,51-25 0,31-7 0,-49 16 0,66-17 86,0-2 1,-1 0 0,1 0-1,-1-1 1,0 0 0,0-1-1,0-1 1,0 0 0,0 0 0,0-1-1,1-1 1,-1 0 0,-20-6-1,30 7-86,0 0 0,-1 0 0,1-1 0,0 1 0,0-1 0,0 0 0,0 0 0,0 1 0,0-1 0,0-1 0,1 1 0,-1 0 0,1 0 0,-1 0 0,1-1 0,0 1 0,0-1 0,0 1 0,0-1 0,0 1 0,1-1 0,-1 0 0,1 1 0,0-1 0,0 0 0,0 1 0,0-1 0,0 0 0,1-2 0,0 0 0,0-1 0,0 1 0,1 0 0,-1 0 0,1 1 0,0-1 0,1 0 0,-1 0 0,1 1 0,0 0 0,0-1 0,0 1 0,8-7 0,-2 4-151,0 1-1,1-1 0,0 1 0,0 1 1,1 0-1,-1 0 0,1 1 1,13-3-1,-5 2-6674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02.816"/>
    </inkml:context>
    <inkml:brush xml:id="br0">
      <inkml:brushProperty name="width" value="0.035" units="cm"/>
      <inkml:brushProperty name="height" value="0.035" units="cm"/>
      <inkml:brushProperty name="color" value="#E71224"/>
    </inkml:brush>
  </inkml:definitions>
  <inkml:trace contextRef="#ctx0" brushRef="#br0">6 171 24575,'1'12'0,"1"0"0,1-1 0,-1 1 0,2-1 0,0 1 0,0-1 0,8 13 0,-9-21 0,-1 1 0,1-1 0,0 0 0,0-1 0,0 1 0,0 0 0,0-1 0,1 0 0,-1 0 0,1 0 0,0 0 0,-1 0 0,1-1 0,0 1 0,0-1 0,0 0 0,0 0 0,0-1 0,0 1 0,8-1 0,9 1 0,0-2 0,32-4 0,-41 3 0,-1-2 0,0 1 0,-1-1 0,1-1 0,-1 0 0,0-1 0,0 0 0,0 0 0,-1-1 0,9-8 0,25-16 0,-29 22 0,0-1 0,-1-1 0,0 0 0,-1 0 0,17-21 0,-26 29 0,-1-1 0,1 0 0,-1 0 0,0 0 0,0 0 0,0 0 0,0 0 0,-1 0 0,0 0 0,0-1 0,1-6 0,-2 8 0,0 1 0,0-1 0,-1 1 0,1-1 0,-1 1 0,1-1 0,-1 1 0,0-1 0,0 1 0,0-1 0,-1 1 0,1 0 0,0 0 0,-1 0 0,1 0 0,-1 0 0,0 0 0,0 0 0,0 0 0,0 0 0,-3-1 0,-1-1 0,-1 0 0,0 1 0,0 0 0,0 0 0,-1 1 0,1 0 0,0 0 0,-1 1 0,0-1 0,1 2 0,-1-1 0,0 1 0,-14 2 0,-1 0 0,0 2 0,0 1 0,-28 8 0,41-9 0,0 1 0,0 0 0,0 0 0,0 1 0,1 0 0,0 0 0,0 1 0,0 0 0,1 1 0,1 0 0,-12 14 0,-16 16 0,27-32 0,1 1 0,0 0 0,1 1 0,0 0 0,0 0 0,-9 16 0,11-13 0,0 0 0,0 1 0,2-1 0,-1 1 0,1 0 0,0 20 0,4 76 0,1-40 0,-3-50 0,-1-1 0,1 0 0,1-1 0,1 1 0,0-1 0,5 19 0,-5-30 0,-1-1 0,1 0 0,0 0 0,0-1 0,0 1 0,0 0 0,0 0 0,1-1 0,0 0 0,0 1 0,0-1 0,0 0 0,0-1 0,1 1 0,-1 0 0,1-1 0,0 0 0,0 0 0,0 0 0,0 0 0,0-1 0,0 1 0,0-1 0,9 1 0,-4-1 0,0 0 0,0-1 0,1 0 0,-1 0 0,0-1 0,0 0 0,0 0 0,0-1 0,0-1 0,15-5 0,2-4 0,-1-1 0,27-17 0,-31 16 0,10-10 0,-27 19 0,1 1 0,1 0 0,-1 0 0,12-7 0,-11 7 0,1 0 0,-1 0 0,0-1 0,0 1 0,0-2 0,-1 1 0,1-1 0,-1 1 0,-1-1 0,6-9 0,-2 2 0,-1 0 0,0-1 0,-1 0 0,5-16 0,2 9 0,-8 20 0,-7 15 0,-3 5 0,2-2 0,-1-1 0,-1 0 0,-1-1 0,-12 26 0,-15 12 0,-66 82 0,-22 32 0,119-164 0,1 0 0,-1-1 0,0 1 0,0 0 0,0-1 0,0 0 0,0 1 0,-1-1 0,1 0 0,-1 0 0,0-1 0,1 1 0,-1 0 0,-4 1 0,6-3 0,1 0 0,-1 0 0,0 0 0,0 1 0,1-1 0,-1 0 0,0 0 0,0-1 0,0 1 0,1 0 0,-1 0 0,0 0 0,0 0 0,1-1 0,-1 1 0,0 0 0,0-1 0,1 1 0,-1 0 0,1-1 0,-1 1 0,-1-2 0,1 0 0,0 1 0,-1-1 0,1 0 0,0 0 0,0 0 0,0 0 0,0 0 0,1 0 0,-1 0 0,1-1 0,-1-3 0,-1-2 0,1 1 0,1-1 0,0 0 0,0 0 0,0 0 0,1 0 0,0 0 0,1 0 0,0 1 0,0-1 0,0 1 0,1-1 0,0 1 0,1 0 0,0 0 0,4-7 0,8-6 0,0 0 0,1 2 0,33-29 0,-34 33 0,-4 3 0,1 1 0,0 1 0,0 0 0,1 0 0,20-8 0,-24 14 0,0 0 0,0 0 0,0 1 0,1 1 0,-1-1 0,1 2 0,-1-1 0,1 2 0,13 1 0,-18-1 0,0-1 0,-1 2 0,1-1 0,0 1 0,-1-1 0,0 1 0,1 1 0,-1-1 0,0 1 0,0 0 0,0 0 0,-1 1 0,1-1 0,-1 1 0,0 0 0,0 0 0,0 0 0,4 7 0,13 15 0,-18-22 0,0-1 0,0 1 0,0-1 0,0 1 0,0 0 0,-1 0 0,0 1 0,3 7 0,3 11 0,-2 0 0,-1 1 0,-1 0 0,0 0 0,-2 0 0,-2 37 0,0-58 0,0-1 0,-1 0 0,1 1 0,-1-1 0,0 0 0,0 0 0,0 1 0,0-1 0,0 0 0,0 0 0,-1 0 0,1 0 0,-1 0 0,1-1 0,-1 1 0,0 0 0,1-1 0,-1 1 0,0-1 0,0 1 0,0-1 0,0 0 0,-1 0 0,1 0 0,0 0 0,0-1 0,-1 1 0,1 0 0,0-1 0,-4 1 0,-8 0 0,-1 0 0,1 0 0,-1-2 0,-14-1 0,4 0 0,-11-1-26,0-2-1,-52-15 0,37 8-1258,31 8-5541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03.891"/>
    </inkml:context>
    <inkml:brush xml:id="br0">
      <inkml:brushProperty name="width" value="0.035" units="cm"/>
      <inkml:brushProperty name="height" value="0.035" units="cm"/>
      <inkml:brushProperty name="color" value="#E71224"/>
    </inkml:brush>
  </inkml:definitions>
  <inkml:trace contextRef="#ctx0" brushRef="#br0">523 0 24575,'-3'2'0,"0"0"0,1 0 0,-1 0 0,0 0 0,1 1 0,0-1 0,-1 1 0,1-1 0,0 1 0,0 0 0,1 0 0,-3 4 0,-5 6 0,-2 2 0,1 1 0,1 1 0,0-1 0,1 1 0,-9 29 0,-3 4 0,14-34 0,1 1 0,1-1 0,-3 25 0,-1 2 0,-18 46 0,16-60 0,-11 54 0,17-64 0,-13 38 0,11-41 0,1 1 0,1 0 0,-3 20 0,2-8 0,0 0 0,-11 27 0,-7 40 0,15-48 0,-22 66 0,24-94 0,-3 5 0,-9 48 0,14-53 0,-1 0 0,-1 0 0,-14 30 0,-4 12 0,13-8 0,9-43 0,0 0 0,0 0 0,-1 0 0,0 0 0,-6 11 0,0 2 0,0 0 0,2 1 0,1 0 0,-6 45 0,9-24 75,3-34-435,-1-1 0,0 1 0,-3 13 0,-1-10-6466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04.419"/>
    </inkml:context>
    <inkml:brush xml:id="br0">
      <inkml:brushProperty name="width" value="0.035" units="cm"/>
      <inkml:brushProperty name="height" value="0.035" units="cm"/>
      <inkml:brushProperty name="color" value="#E71224"/>
    </inkml:brush>
  </inkml:definitions>
  <inkml:trace contextRef="#ctx0" brushRef="#br0">388 0 24575,'-2'1'0,"-1"1"0,1-1 0,0 1 0,-1-1 0,1 1 0,0 0 0,0 0 0,0 0 0,0 0 0,0 0 0,1 0 0,-1 0 0,1 1 0,-1-1 0,1 1 0,-1 2 0,-5 6 0,-22 28 0,17-23 0,0 0 0,-15 28 0,-26 49 0,-10 21 0,47-82 0,11-22 0,0 0 0,0 1 0,1-1 0,-4 18 0,-22 82 0,20-77 0,1 1 0,1 0 0,2 1 0,-3 43 0,8-62 0,-1 1 0,-6 24 0,-2 25 0,9-55-341,-1 0 0,1 0-1,-6 15 1,2-11-6485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14.495"/>
    </inkml:context>
    <inkml:brush xml:id="br0">
      <inkml:brushProperty name="width" value="0.035" units="cm"/>
      <inkml:brushProperty name="height" value="0.035" units="cm"/>
      <inkml:brushProperty name="color" value="#E71224"/>
    </inkml:brush>
  </inkml:definitions>
  <inkml:trace contextRef="#ctx0" brushRef="#br0">421 997 24575,'-4'1'0,"0"1"0,1 0 0,-1 0 0,1 1 0,0-1 0,-1 1 0,1-1 0,0 1 0,1 0 0,-5 5 0,2-2 0,-67 72 0,53-55 0,-28 43 0,34-47 0,-9 10 0,16-22 0,1 0 0,-1 1 0,1 0 0,-7 14 0,-18 38 0,19-39 0,-15 37 0,20-42 0,-10 29 0,15-43 0,1 0 0,-1 0 0,1 0 0,-1 0 0,1 0 0,0 0 0,0 0 0,0 0 0,0 0 0,0 1 0,1-1 0,-1 0 0,0 0 0,1 0 0,0 0 0,1 3 0,-1-5 0,-1 1 0,1-1 0,0 1 0,-1-1 0,1 0 0,0 1 0,0-1 0,-1 0 0,1 0 0,0 1 0,0-1 0,-1 0 0,1 0 0,0 0 0,0 0 0,0 0 0,0 0 0,-1 0 0,1 0 0,0-1 0,0 1 0,-1 0 0,1 0 0,0-1 0,0 1 0,-1 0 0,1-1 0,0 1 0,0-1 0,-1 1 0,1-1 0,-1 1 0,1-1 0,0 0 0,24-22 0,-23 22 0,40-40 0,-18 18 0,0 0 0,38-51 0,-58 68 0,-1 0 0,1 0 0,-1 0 0,0-1 0,-1 1 0,1-1 0,-1 0 0,-1 0 0,1 1 0,0-9 0,-2 15 0,0-1 0,0 1 0,0-1 0,-1 1 0,1-1 0,0 1 0,0-1 0,0 1 0,0 0 0,0-1 0,-1 1 0,1-1 0,0 1 0,0-1 0,-1 1 0,1-1 0,0 1 0,-1 0 0,1-1 0,0 1 0,-1 0 0,1-1 0,0 1 0,-1 0 0,1 0 0,-1-1 0,1 1 0,-1 0 0,1 0 0,-1 0 0,0-1 0,-15 8 0,-13 21 0,29-28 0,-122 145 0,86-88 0,25-44 0,1 1 0,1 0 0,0 0 0,1 1 0,1 1 0,-9 26 0,-1-1 0,4 0 0,12-39 0,1 0 0,0 0 0,-1 0 0,1 0 0,0 0 0,0 0 0,0 0 0,0 0 0,0 0 0,1 0 0,-1 0 0,1 0 0,-1 0 0,1 0 0,0-1 0,-1 1 0,1 0 0,0 0 0,2 1 0,-3-2 0,1-1 0,0 1 0,-1-1 0,1 0 0,0 1 0,0-1 0,0 0 0,-1 0 0,1 0 0,0 1 0,0-1 0,0 0 0,-1 0 0,1 0 0,0 0 0,0 0 0,0-1 0,-1 1 0,1 0 0,0 0 0,0 0 0,0-1 0,-1 1 0,1 0 0,0-1 0,-1 1 0,1-1 0,0 1 0,0-2 0,24-18 0,-18 13 0,123-104 0,-129 110 0,0 0 0,0 0 0,-1 0 0,1 0 0,0 0 0,0 1 0,0-1 0,0 0 0,0 1 0,0-1 0,0 0 0,0 1 0,1-1 0,-1 1 0,0 0 0,0-1 0,0 1 0,0 0 0,1 0 0,-1 0 0,0 0 0,2 0 0,-2 0 0,0 1 0,0 0 0,0-1 0,0 1 0,0 0 0,-1 0 0,1 0 0,0-1 0,-1 1 0,1 0 0,0 0 0,-1 0 0,1 0 0,-1 0 0,0 0 0,1 0 0,-1 0 0,0 0 0,1 2 0,1 10 0,-1-1 0,0 1 0,-2 17 0,1-21 0,-2 56 0,16-192 0,10-4 0,-9 70 0,-4 20 0,-1-1 0,-3-1 0,-1 1 0,0-45 0,-6 56 0,2-90 0,0 103 0,0 1 0,2 0 0,0 0 0,0 0 0,8-16 0,-8 20 0,0 1 0,-1-1 0,-1-1 0,0 1 0,-1 0 0,0-25 0,-1 22 0,0-1 0,2 0 0,5-26 0,0 18 0,-2 1 0,2 0 0,0 1 0,2 0 0,16-31 0,-15 36 0,1-1 0,1 1 0,0 1 0,1 0 0,1 1 0,26-24 0,-30 32 0,-1 0 0,0-1 0,0-1 0,-1 1 0,0-1 0,-1-1 0,0 1 0,0-1 0,-1 0 0,-1-1 0,6-16 0,-2-2 0,8-53 0,-15 76 0,1 0 0,-1 1 0,1-1 0,0 0 0,1 1 0,0 0 0,0 0 0,0 0 0,0 0 0,11-10 0,17-24 0,-21 27 0,-9 24 0,-10 26 0,-1-7 0,-2-1 0,-27 54 0,16-37 0,18-34 0,-1-1 0,-1 0 0,-10 16 0,-35 62 0,46-80 0,1 0 0,0 1 0,1 0 0,-4 16 0,4-14 0,0 0 0,-9 21 0,-20 43 0,29-68 0,0 1 0,1-1 0,0 1 0,1 0 0,-1 0 0,1 17 0,1-25 0,0 0 0,0-1 0,1 1 0,-1-1 0,0 1 0,0-1 0,0 1 0,0-1 0,1 1 0,-1-1 0,0 1 0,0-1 0,1 1 0,-1-1 0,0 1 0,1-1 0,-1 1 0,1-1 0,-1 0 0,0 1 0,1-1 0,-1 0 0,1 1 0,-1-1 0,1 0 0,-1 0 0,1 1 0,-1-1 0,1 0 0,-1 0 0,1 0 0,0 0 0,-1 0 0,1 0 0,-1 0 0,1 0 0,-1 0 0,1 0 0,-1 0 0,1 0 0,0 0 0,-1 0 0,1 0 0,-1-1 0,1 1 0,-1 0 0,1 0 0,-1-1 0,1 1 0,-1 0 0,1-1 0,-1 1 0,1-1 0,27-19 0,-27 20 0,49-45 0,-35 29 0,1 2 0,1 0 0,0 1 0,35-21 0,-37 25 0,1-1 0,-2-1 0,1 0 0,24-26 0,-22 20 0,-16 17 0,0-1 0,0 0 0,-1 1 0,1-1 0,0 0 0,0 1 0,-1-1 0,1 0 0,0 0 0,-1 1 0,1-1 0,-1 0 0,1 0 0,-1 0 0,1 0 0,-1 0 0,0 0 0,0 0 0,1 0 0,-1 0 0,0-1 0,0 1 0,-1 1 0,0-1 0,1 1 0,-1 0 0,1-1 0,-1 1 0,0 0 0,1 0 0,-1-1 0,0 1 0,1 0 0,-1 0 0,0 0 0,0 0 0,1 0 0,-1 0 0,0 0 0,1 0 0,-1 0 0,0 0 0,-1 1 0,-44 11 0,45-11 0,1-1 0,-1 0 0,0 1 0,1-1 0,-1 0 0,0 1 0,0-1 0,1 0 0,-1 0 0,0 0 0,0 1 0,0-1 0,1 0 0,-1 0 0,0 0 0,0-1 0,0 1 0,1 0 0,-1 0 0,0 0 0,0 0 0,1-1 0,-1 1 0,0 0 0,0-1 0,1 1 0,-1-1 0,0 1 0,1 0 0,-1-1 0,1 0 0,-1 1 0,1-1 0,-1 1 0,1-1 0,-1 0 0,1 1 0,-1-1 0,1 0 0,0 1 0,-1-1 0,1 0 0,-1-1 0,0-5 0,0 1 0,0-1 0,0 0 0,0-11 0,0-7 0,-5-3 0,1 0 0,-2-38 0,6 57 0,2 0 0,-1-1 0,1 1 0,1 0 0,-1 0 0,2 0 0,-1 0 0,1 0 0,1 1 0,-1-1 0,6-8 0,9-26 0,-19 96 0,-14-8 0,-24 53 0,32-82 0,-28 88 0,-10 6 0,10-29 0,-22 47 0,-3 8 0,32-62 0,-37 110 0,58-150 0,4-16 0,5-32 0,3-5 0,1 0 0,1 0 0,0 0 0,1 1 0,1 1 0,1-1 0,1 2 0,15-21 0,-6 9 0,21-42 0,-40 69 0,-1 0 0,0 0 0,1 0 0,-1 0 0,0 0 0,1 0 0,-1 1 0,1-1 0,0 0 0,-1 0 0,1 1 0,0-1 0,-1 0 0,1 0 0,0 1 0,0-1 0,-1 1 0,2-1 0,3 13 0,-6 41 0,0-41 0,1 2 0,-1 0 0,-1 0 0,0 0 0,-1 0 0,-1-1 0,0 1 0,-9 19 0,-2 4 0,1 0 0,1 1 0,-13 75 0,22-90 0,-2 0 0,0-1 0,-16 35 0,3-8 0,16-37 0,0 0 0,0 0 0,2 1 0,-1-1 0,2 18 0,-1-15 0,1 0 0,-2 0 0,-3 17 0,1-21 0,1 1 0,1 0 0,0 0 0,1 0 0,0 22 0,1-34 0,0 0 0,0 1 0,0-1 0,0 0 0,0 0 0,0 1 0,0-1 0,0 0 0,0 0 0,0 0 0,0 1 0,0-1 0,0 0 0,0 0 0,0 1 0,1-1 0,-1 0 0,0 0 0,0 0 0,0 0 0,0 1 0,0-1 0,1 0 0,-1 0 0,0 0 0,0 0 0,0 0 0,1 1 0,-1-1 0,0 0 0,0 0 0,1 0 0,-1 0 0,0 0 0,0 0 0,0 0 0,1 0 0,-1 0 0,10-6 0,6-11 0,6-29 0,23-42 0,-33 69 0,0 1 0,2 0 0,0 0 0,1 1 0,1 1 0,0 1 0,2 0 0,23-16 0,37-28 0,-37 27 0,0 9 0,-34 20 0,0 0 0,0 0 0,-1-1 0,1 0 0,8-7 0,70-66 0,-79 72 0,0-1 0,0 0 0,-1-1 0,0 1 0,0-1 0,6-14 0,-8 15 0,1-1 0,0 1 0,0 0 0,0 0 0,1 1 0,-1-1 0,1 1 0,10-8 0,-12 12 0,1-1 0,-1 1 0,1 0 0,0 0 0,-1 1 0,1-1 0,0 1 0,-1 0 0,1-1 0,0 2 0,0-1 0,-1 0 0,1 1 0,0 0 0,-1 0 0,1 0 0,0 0 0,-1 0 0,0 1 0,6 3 0,6 2 0,-1 2 0,0-1 0,17 15 0,3 5 0,-1 2 0,54 61 0,-87-91 0,0 1 0,0-1 0,1 0 0,-1 0 0,0 1 0,0-1 0,1 1 0,-1-1 0,0 0 0,0 1 0,0-1 0,0 0 0,0 1 0,1-1 0,-1 1 0,0-1 0,0 1 0,0-1 0,0 0 0,0 1 0,0-1 0,0 1 0,-1-1 0,1 0 0,0 1 0,0-1 0,0 1 0,0-1 0,0 0 0,-1 1 0,1-1 0,0 1 0,-16 9 0,-31 0 0,38-8 0,-149 29 0,44-5 0,113-26 0,0 1 0,1-1 0,-1 0 0,0 1 0,0-1 0,0 0 0,1 0 0,-1 0 0,0 0 0,0 0 0,0 0 0,0 0 0,1 0 0,-1 0 0,0 0 0,0 0 0,0 0 0,1-1 0,-1 1 0,0 0 0,0 0 0,0-1 0,1 1 0,-2-1 0,2 0 0,0 0 0,0 0 0,-1 1 0,1-1 0,0 0 0,0 0 0,0 0 0,0 1 0,1-1 0,-1 0 0,0 0 0,0 1 0,0-1 0,1 0 0,-1 0 0,0 1 0,1-1 0,-1 0 0,1-1 0,27-33 0,-9 10 0,-17 21 0,1 0 0,-1 1 0,1-1 0,0 1 0,0-1 0,0 1 0,0 0 0,1 0 0,-1 1 0,1-1 0,-1 0 0,1 1 0,5-2 0,-8 4 0,-1-1 0,0 1 0,0 0 0,1 0 0,-1 0 0,0 0 0,1 0 0,-1 0 0,0 0 0,1 0 0,-1 0 0,0 0 0,1 0 0,-1 0 0,0 0 0,0 0 0,1 0 0,-1 1 0,0-1 0,1 0 0,-1 0 0,0 0 0,0 0 0,1 0 0,-1 1 0,0-1 0,0 0 0,1 0 0,-1 1 0,0-1 0,0 0 0,0 0 0,1 1 0,-1-1 0,0 0 0,0 0 0,0 1 0,0-1 0,0 1 0,-1 16 0,-11 15 0,-27 30 0,27-45 0,-19 39 0,18-33 0,0 0 0,-20 25 0,2-2 0,18-30 0,13-23 0,1 3 0,1 0 0,-1 1 0,1-1 0,0 0 0,0 1 0,1-1 0,3-4 0,110-98 0,-91 83 0,2 2 0,0 0 0,30-16 0,-38 20 0,-19 17 0,-1 0 0,1 0 0,0-1 0,0 1 0,0 0 0,-1 0 0,1-1 0,0 1 0,-1 0 0,1 0 0,0 0 0,0-1 0,-1 1 0,1 0 0,0 0 0,-1 0 0,1 0 0,0 0 0,-1 0 0,1 0 0,0-1 0,-1 1 0,1 0 0,-1 0 0,1 1 0,0-1 0,-1 0 0,1 0 0,0 0 0,-1 0 0,1 0 0,0 0 0,-1 0 0,1 1 0,-49 12 0,9 4 0,-67 40 0,-56 34 0,94-48 0,-49 25 0,95-55 0,1 1 0,0 0 0,-22 22 0,3-3 0,30-23 0,22-11 0,20-11 0,52-41 0,-61 37 0,0 1 0,48-23 0,126-59 0,-56 24 0,-131 64 0,-18 5 0,-20 5 0,14 4 0,1 1 0,-27 14 0,11-5 0,17-8 0,1 0 0,0 1 0,-13 11 0,-26 17 0,-91 31 0,110-51 0,20-10 0,0 0 0,0 1 0,-17 14 0,28-20 0,-1 0 0,1 0 0,0 0 0,-1 0 0,1 0 0,0-1 0,-1 1 0,1 0 0,-1-1 0,1 1 0,-1 0 0,0-1 0,1 0 0,-1 1 0,1-1 0,-1 0 0,0 0 0,1 0 0,-1 0 0,0 0 0,-2-1 0,3 1 0,1-1 0,-1 1 0,1 0 0,-1-1 0,1 1 0,0 0 0,-1-1 0,1 1 0,0 0 0,-1-1 0,1 1 0,0-1 0,-1 1 0,1-1 0,0 1 0,0-1 0,-1 1 0,1-1 0,0 1 0,0-1 0,0 1 0,0-1 0,0 1 0,0-1 0,0 0 0,0-1 0,0 0 0,1 0 0,-1 1 0,1-1 0,-1 0 0,1 0 0,0 0 0,0 1 0,0-1 0,1-3 0,5-4 0,1 1 0,-1-1 0,1 1 0,1 1 0,12-10 0,-11 9 0,0 0 0,0-1 0,-1 0 0,9-11 0,-6 6 0,0 0 0,2 1 0,0 1 0,0 0 0,28-17 0,21-18 0,-57 42 0,0-1 0,0 1 0,1 0 0,-1 1 0,1-1 0,14-6 0,-20 11 0,-1-1 0,0 1 0,1 0 0,-1 0 0,1 0 0,-1 0 0,0 0 0,1 0 0,-1 0 0,1 0 0,-1 0 0,0 0 0,1 0 0,-1 0 0,1 0 0,-1 0 0,0 0 0,1 0 0,-1 0 0,1 1 0,-1-1 0,0 0 0,1 0 0,-1 0 0,0 1 0,1-1 0,-1 0 0,0 0 0,1 1 0,-1-1 0,0 0 0,0 1 0,1 0 0,1 16 0,-9 18 0,4-25 0,-1-1 0,0 0 0,-1 0 0,0 0 0,0 0 0,-9 11 0,33-42 0,2 1 0,0 0 0,2 2 0,0 1 0,43-26 0,-51 33 0,-2 0 0,1 0 0,-1-1 0,15-19 0,-27 30 0,4-5-107,-2 3 137,-1 1 0,0-1 0,1 1 0,-1-1 0,1 1 0,0 0 0,5-3 1,-8 5-41,0-1 1,1 1 0,-1 0-1,0 0 1,1 0 0,-1 0-1,0 0 1,1 0-1,-1 0 1,0 0 0,1 0-1,-1 0 1,0 0 0,1 0-1,-1 1 1,0-1 0,1 0-1,-1 0 1,0 0 0,1 0-1,-1 0 1,0 1 0,0-1-1,1 0 1,-1 0 0,0 1-1,0-1 1,1 0 0,-1 1-1,6 20-1208,-4-5-5608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15.721"/>
    </inkml:context>
    <inkml:brush xml:id="br0">
      <inkml:brushProperty name="width" value="0.035" units="cm"/>
      <inkml:brushProperty name="height" value="0.035" units="cm"/>
      <inkml:brushProperty name="color" value="#E71224"/>
    </inkml:brush>
  </inkml:definitions>
  <inkml:trace contextRef="#ctx0" brushRef="#br0">0 0 24575,'1'2'0,"0"0"0,-1-1 0,1 0 0,0 1 0,0-1 0,0 1 0,0-1 0,0 0 0,0 0 0,1 0 0,-1 0 0,0 1 0,1-2 0,-1 1 0,0 0 0,1 0 0,2 1 0,27 12 0,-9-6 0,0-2 0,0 0 0,1-1 0,0-1 0,45 1 0,10-7 0,78 3 0,-140 2 0,-1 1 0,1 0 0,-1 1 0,0 1 0,22 11 0,-14-6 0,-18-10-85,-1 1 0,0 0-1,0 0 1,0 0 0,0 0-1,-1 1 1,1-1 0,0 1-1,-1 0 1,0 0 0,0 1-1,0-1 1,0 0 0,0 1-1,2 5 1,-4 0-6741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16.096"/>
    </inkml:context>
    <inkml:brush xml:id="br0">
      <inkml:brushProperty name="width" value="0.035" units="cm"/>
      <inkml:brushProperty name="height" value="0.035" units="cm"/>
      <inkml:brushProperty name="color" value="#E71224"/>
    </inkml:brush>
  </inkml:definitions>
  <inkml:trace contextRef="#ctx0" brushRef="#br0">0 32 24575,'5'0'0,"4"0"0,1-3 0,0-7 0,1 0 0,-2 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2:55.016"/>
    </inkml:context>
    <inkml:brush xml:id="br0">
      <inkml:brushProperty name="width" value="0.035" units="cm"/>
      <inkml:brushProperty name="height" value="0.035" units="cm"/>
      <inkml:brushProperty name="color" value="#E71224"/>
    </inkml:brush>
  </inkml:definitions>
  <inkml:trace contextRef="#ctx0" brushRef="#br0">445 1027 24575,'-31'-11'0,"14"4"0,-94-26 0,99 29 0,-1-2 0,1 0 0,-14-10 0,14 9 0,-1 0 0,-23-10 0,23 13 0,1 0 0,0-1 0,0-1 0,1 0 0,-1 0 0,1-2 0,-14-11 0,20 14 0,0 0 0,0 0 0,1-1 0,0 0 0,0 1 0,0-1 0,1-1 0,0 1 0,0 0 0,0-1 0,1 1 0,0-1 0,1 0 0,-1 0 0,0-11 0,1-212 0,3 111 0,-2 110 0,0 1 0,0-1 0,1 1 0,0 0 0,0-1 0,1 1 0,0 0 0,1 0 0,0 0 0,0 0 0,8-14 0,-8 16 0,0 0 0,-1 0 0,0 0 0,0-1 0,2-12 0,-4 13 0,1 1 0,0-1 0,1 1 0,-1 0 0,1-1 0,0 1 0,1 0 0,4-7 0,15-27 0,-19 32 0,0 1 0,1 0 0,-1 0 0,1 0 0,0 0 0,0 1 0,1 0 0,8-8 0,9-6 0,-17 14 0,0 1 0,0-1 0,0 1 0,0 0 0,1 1 0,6-4 0,2 2-151,1-1-1,-1 2 0,1 0 0,0 1 1,0 0-1,1 1 0,-1 1 1,23 1-1,-18 0-6674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17.104"/>
    </inkml:context>
    <inkml:brush xml:id="br0">
      <inkml:brushProperty name="width" value="0.035" units="cm"/>
      <inkml:brushProperty name="height" value="0.035" units="cm"/>
      <inkml:brushProperty name="color" value="#E71224"/>
    </inkml:brush>
  </inkml:definitions>
  <inkml:trace contextRef="#ctx0" brushRef="#br0">441 74 24575,'22'-1'0,"-11"1"0,1 0 0,0 0 0,-1 1 0,1 0 0,18 5 0,-27-5 0,0 0 0,0 1 0,0-1 0,0 1 0,0 0 0,0 0 0,-1 0 0,1 0 0,-1 0 0,1 0 0,-1 1 0,0-1 0,0 1 0,0-1 0,0 1 0,0 0 0,-1 0 0,1 0 0,-1 0 0,0 0 0,0 0 0,0 1 0,0-1 0,1 5 0,0 8 0,0 0 0,-1 0 0,-1 31 0,0-42 0,-1 0 0,1 0 0,-1 0 0,0-1 0,0 1 0,0 0 0,-1 0 0,0-1 0,0 1 0,0-1 0,0 0 0,-1 1 0,0-1 0,0 0 0,0 0 0,-6 5 0,-10 6 0,14-10 0,-1 0 0,0-1 0,0 0 0,0 0 0,-1 0 0,1-1 0,-1 0 0,-12 4 0,13-5 0,-1 0 0,1 1 0,0 0 0,0 1 0,-7 5 0,-18 9 0,13-11 0,0-1 0,-1-1 0,1-1 0,-1 0 0,0-1 0,0-2 0,0 0 0,-35-2 0,42 1 0,1 0 0,0 0 0,0-1 0,0 0 0,0-1 0,0-1 0,0 1 0,0-2 0,1 1 0,-1-2 0,1 1 0,-11-8 0,17 10 0,0-1 0,0 0 0,0 0 0,0 0 0,0 0 0,1-1 0,-1 1 0,1-1 0,0 0 0,0 0 0,1 0 0,-1 0 0,1-1 0,0 1 0,-2-8 0,3 8 0,0 0 0,1 0 0,0 0 0,0 1 0,0-1 0,0 0 0,0 0 0,1 0 0,0 0 0,0 1 0,0-1 0,0 0 0,0 1 0,1-1 0,0 1 0,-1-1 0,1 1 0,1 0 0,-1-1 0,4-2 0,0 0 0,0 1 0,1-1 0,-1 1 0,1 1 0,0 0 0,1 0 0,-1 0 0,1 1 0,13-4 0,-10 3 0,0-1 0,0 0 0,18-11 0,40-40 0,10-7 0,-23 34 0,-16 10 0,-32 15 0,0 1 0,1 0 0,-1 0 0,1 1 0,0 0 0,0 1 0,0 0 0,0 0 0,0 1 0,0 0 0,0 0 0,-1 1 0,17 4 0,-24-5 0,-1 0 0,1 0 0,0 0 0,-1 0 0,1 0 0,-1 1 0,1-1 0,0 0 0,-1 0 0,1 1 0,-1-1 0,1 0 0,-1 0 0,1 1 0,-1-1 0,1 1 0,-1-1 0,1 1 0,-1-1 0,1 1 0,-1-1 0,0 1 0,1-1 0,-1 1 0,0-1 0,1 1 0,-1-1 0,0 1 0,0 0 0,0-1 0,0 1 0,1-1 0,-1 1 0,0 0 0,0-1 0,0 1 0,0 0 0,0-1 0,-1 1 0,1-1 0,0 1 0,0 0 0,0-1 0,0 1 0,-1 0 0,1-1 0,0 1 0,-1-1 0,1 1 0,0-1 0,-1 1 0,1-1 0,-1 1 0,1-1 0,0 1 0,-1-1 0,1 0 0,-2 1 0,-36 28 0,28-23 0,-74 47 0,55-36 0,21-14 0,1 1 0,0 0 0,0 1 0,0 0 0,1 0 0,0 0 0,-6 8 0,0-1-455,-1 1 0,-22 16 0,24-19-6371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17.493"/>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18.428"/>
    </inkml:context>
    <inkml:brush xml:id="br0">
      <inkml:brushProperty name="width" value="0.035" units="cm"/>
      <inkml:brushProperty name="height" value="0.035" units="cm"/>
      <inkml:brushProperty name="color" value="#E71224"/>
    </inkml:brush>
  </inkml:definitions>
  <inkml:trace contextRef="#ctx0" brushRef="#br0">243 1 24575,'-2'6'0,"0"1"0,-1-1 0,1 0 0,-1 0 0,-1 0 0,1 0 0,-8 9 0,10-13 0,-31 55 0,26-44 0,-1 0 0,-1 0 0,0-1 0,-11 14 0,2-5 0,-24 39 0,36-50 0,0 1 0,1 0 0,0 0 0,1 0 0,1 1 0,-3 18 0,-1 4 0,-7 16 0,8-32 0,1-1 0,0 1 0,-2 34 0,8 183 0,-2-271-77,1 15-352,-1 0-1,-6-42 1,1 42-6397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18.805"/>
    </inkml:context>
    <inkml:brush xml:id="br0">
      <inkml:brushProperty name="width" value="0.035" units="cm"/>
      <inkml:brushProperty name="height" value="0.035" units="cm"/>
      <inkml:brushProperty name="color" value="#E71224"/>
    </inkml:brush>
  </inkml:definitions>
  <inkml:trace contextRef="#ctx0" brushRef="#br0">1 0 24575,'0'5'0,"4"0"0,1 4 0,1 1-8191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31.030"/>
    </inkml:context>
    <inkml:brush xml:id="br0">
      <inkml:brushProperty name="width" value="0.035" units="cm"/>
      <inkml:brushProperty name="height" value="0.035" units="cm"/>
      <inkml:brushProperty name="color" value="#E71224"/>
    </inkml:brush>
  </inkml:definitions>
  <inkml:trace contextRef="#ctx0" brushRef="#br0">258 1286 24575,'-1'75'0,"3"83"0,1-135 0,1-1 0,1 0 0,9 25 0,23 30 0,-37-76 0,0-1 0,0 1 0,0 0 0,0-1 0,1 1 0,-1 0 0,0-1 0,0 1 0,0-1 0,0 1 0,1 0 0,-1-1 0,0 1 0,1-1 0,-1 1 0,0-1 0,1 1 0,-1-1 0,1 1 0,-1-1 0,1 1 0,-1-1 0,1 0 0,-1 1 0,1-1 0,-1 0 0,1 1 0,-1-1 0,1 0 0,-1 0 0,1 0 0,0 1 0,0-1 0,1-1 0,-1 0 0,0 0 0,0 0 0,0 0 0,0 0 0,0 0 0,0 0 0,-1 0 0,1 0 0,0-1 0,-1 1 0,1 0 0,0-3 0,16-50 0,-13 37 0,0-1 0,2 2 0,-1-1 0,2 1 0,0 0 0,13-21 0,-16 30 0,0 0 0,-1 0 0,0-1 0,-1 1 0,1-1 0,-1 1 0,1-11 0,-2 9 0,1 0 0,0 0 0,1 0 0,6-15 0,-1 7 0,1 1 0,1 0 0,0 0 0,1 1 0,14-15 0,-19 22 0,1 0 0,-1-1 0,-1 0 0,1 0 0,-2 0 0,1 0 0,4-17 0,5-9 0,-14 35 0,0 0 0,0 0 0,0-1 0,0 1 0,0 0 0,0 0 0,0-1 0,0 1 0,0 0 0,0-1 0,0 1 0,0 0 0,1 0 0,-1 0 0,0-1 0,0 1 0,0 0 0,0 0 0,0-1 0,0 1 0,1 0 0,-1 0 0,0 0 0,0-1 0,0 1 0,1 0 0,-1 0 0,0 0 0,0 0 0,1 0 0,-1-1 0,0 1 0,0 0 0,0 0 0,1 0 0,-1 0 0,0 0 0,1 0 0,-1 0 0,0 0 0,0 0 0,1 0 0,-1 0 0,0 0 0,0 0 0,1 0 0,-1 0 0,1 0 0,3 17 0,-3 26 0,-1-43 0,1 33 0,-2 0 0,-2 0 0,-9 49 0,3-50 0,-1 1 0,-2-1 0,-21 40 0,-11 23 0,25-57 0,14-26 0,0 0 0,-13 19 0,-79 106 0,92-130 0,-1-1 0,0 0 0,0 0 0,-1-1 0,-10 7 0,12-9 0,0 0 0,0 1 0,0 0 0,0 0 0,1 0 0,0 0 0,0 1 0,0 0 0,0 0 0,1 0 0,0 0 0,-4 7 0,-37 60 0,40-64 0,0 0 0,-1 0 0,0 0 0,-1-1 0,-8 9 0,12-13 0,0-1 0,0 0 0,0 0 0,0 0 0,0 0 0,0-1 0,-1 1 0,1-1 0,0 1 0,-1-1 0,1 0 0,-1 0 0,0 0 0,1 0 0,-1 0 0,0 0 0,0-1 0,0 1 0,1-1 0,-6 0 0,6-1 0,0 0 0,0 0 0,1 0 0,-1 0 0,1 0 0,-1 0 0,1 0 0,-1-1 0,1 1 0,0 0 0,0-1 0,0 1 0,-1-1 0,1 0 0,1 1 0,-1-1 0,0 0 0,-1-2 0,-11-41 0,7 24 0,0 3 0,0-1 0,1 0 0,1 0 0,0 0 0,2 0 0,-1-26 0,3-16 0,2-88 0,9 86 0,-7 46 0,0-1 0,0-24 0,-3-248 0,-2 137 0,2 131 0,2 1 0,0 0 0,1 0 0,8-24 0,-5 24 0,-2-1 0,0 0 0,2-39 0,-8 50 0,2 0 0,-1 0 0,1 0 0,1-1 0,0 1 0,0 1 0,1-1 0,1 0 0,-1 1 0,2-1 0,0 1 0,0 0 0,10-13 0,-11 16 0,0 0 0,0 0 0,-1 0 0,0-1 0,0 1 0,-1-1 0,0 0 0,2-13 0,-2 10 0,0 0 0,1 0 0,7-16 0,6-11 0,20-77 0,-13 39 0,-17 60 0,1-1 0,10-16 0,-9 19 0,-1 0 0,-1 0 0,6-21 0,-8 26 0,0-1 0,0 0 0,1 1 0,10-17 0,11-19 0,-25 42 0,1-1 0,-1 1 0,1 0 0,0 0 0,0 0 0,0 0 0,1 0 0,-1 0 0,1 0 0,-1 1 0,1-1 0,0 1 0,0 0 0,0 0 0,4-2 0,-1 1 0,0 1 0,1 1 0,-1-1 0,1 1 0,-1 0 0,1 0 0,12 1 0,9 0 0,156 4 0,-176-3 0,0 0 0,-1 0 0,1 1 0,-1 0 0,0 0 0,1 1 0,-1 0 0,0 0 0,-1 1 0,1 0 0,-1 0 0,1 0 0,-1 1 0,0 0 0,-1 0 0,7 8 0,-11-12 0,-1-1 0,1 1 0,-1-1 0,0 1 0,1-1 0,-1 1 0,0-1 0,0 1 0,1-1 0,-1 1 0,0 0 0,0-1 0,0 1 0,0-1 0,0 1 0,0 0 0,0-1 0,0 1 0,0 0 0,0-1 0,0 1 0,0-1 0,0 1 0,0-1 0,-1 1 0,1 0 0,0-1 0,0 1 0,-1-1 0,1 1 0,-20 9 0,-30-6 0,47-4 0,-446-2 0,444 1 0,0 1 0,1 0 0,-1 0 0,0 1 0,1-1 0,-1 1 0,0 0 0,1 0 0,-1 1 0,1-1 0,0 1 0,-1 0 0,1 0 0,0 1 0,0-1 0,0 1 0,0 0 0,1 0 0,-1 0 0,1 0 0,0 1 0,0-1 0,0 1 0,0 0 0,1 0 0,-1 0 0,1 0 0,0 0 0,-1 6 0,1-5 0,-20 70 0,21-69 0,0 0 0,0 0 0,0 0 0,1 0 0,0 0 0,0 0 0,1 0 0,0 0 0,0 0 0,3 9 0,-3-12 0,1-1 0,0 1 0,0-1 0,-1 0 0,1 0 0,0 1 0,1-1 0,-1-1 0,0 1 0,1 0 0,-1-1 0,1 1 0,-1-1 0,1 0 0,0 0 0,-1 0 0,1 0 0,0 0 0,0 0 0,0-1 0,0 1 0,-1-1 0,1 0 0,0 0 0,0 0 0,0 0 0,4-1 0,7-1 0,1 0 0,-1-1 0,28-8 0,-10-2 0,-1-1 0,34-20 0,4-2 0,-49 24 0,-1 0 0,0-1 0,30-27 0,-49 40 0,1 0 0,-1-1 0,1 1 0,-1 0 0,0-1 0,1 1 0,-1-1 0,0 1 0,1 0 0,-1-1 0,0 1 0,1-1 0,-1 1 0,0-1 0,0 1 0,0-1 0,1 1 0,-1-1 0,0 1 0,0-1 0,0 1 0,0-1 0,0 1 0,0-1 0,0 1 0,0-1 0,0 0 0,-1 1 0,1 0 0,0-1 0,-1 1 0,1 0 0,0 0 0,-1 0 0,1 0 0,-1 0 0,1 0 0,0 0 0,-1 0 0,1 0 0,-1 0 0,1 0 0,0 0 0,-1 0 0,1 0 0,-1 0 0,1 0 0,0 0 0,-1 0 0,1 0 0,0 1 0,-1-1 0,1 0 0,0 0 0,-1 1 0,1-1 0,0 0 0,-1 0 0,1 1 0,0-1 0,0 0 0,-1 1 0,1-1 0,-69 72 0,23-23 0,46-48 0,0-1 0,-1 0 0,1 1 0,0-1 0,0 0 0,0 0 0,-1 1 0,1-1 0,0 0 0,-1 1 0,1-1 0,0 0 0,0 0 0,-1 0 0,1 1 0,0-1 0,-1 0 0,1 0 0,0 0 0,-1 0 0,1 0 0,-1 1 0,1-1 0,0 0 0,-1 0 0,1 0 0,-1 0 0,1 0 0,0 0 0,-1 0 0,1 0 0,0-1 0,-1 1 0,1 0 0,0 0 0,-1 0 0,1 0 0,-1 0 0,1-1 0,0 1 0,0 0 0,-1 0 0,1-1 0,0 1 0,-1 0 0,1 0 0,0-1 0,0 1 0,-1 0 0,1-1 0,0 1 0,0 0 0,0-1 0,0 1 0,-1 0 0,1-1 0,0 1 0,0-1 0,-5-32 0,2 14 0,3 17 0,-1 1 0,1-1 0,-1 1 0,0-1 0,0 1 0,0-1 0,0 1 0,0-1 0,0 1 0,0 0 0,0 0 0,0-1 0,-1 1 0,1 0 0,0 0 0,-1 0 0,1 1 0,-1-1 0,1 0 0,-1 0 0,1 1 0,-1-1 0,0 1 0,1-1 0,-1 1 0,0 0 0,-2 0 0,-3 0 0,0 1 0,1-1 0,-1 2 0,0-1 0,-9 4 0,-14 2 0,30-6 0,-1-1 0,1 0 0,-1 0 0,1 0 0,-1 0 0,1 0 0,-1 0 0,1 0 0,-1 0 0,1 0 0,-1 0 0,1 0 0,-1-1 0,1 1 0,-1 0 0,1 0 0,-1 0 0,1-1 0,-1 1 0,1 0 0,0 0 0,-1-1 0,1 1 0,-1 0 0,1-1 0,0 1 0,-1-1 0,1 1 0,0 0 0,0-1 0,-1 1 0,1-1 0,1-19 0,0 14 0,1 1 0,0 0 0,1-1 0,-1 1 0,5-6 0,-4 7 0,-1 1 0,1 0 0,0 1 0,-1-1 0,1 0 0,1 1 0,-1-1 0,5-2 0,-8 5 0,1 0 0,-1 0 0,1 0 0,-1-1 0,1 1 0,-1 0 0,1 0 0,-1 0 0,1 0 0,-1 0 0,1 0 0,0 0 0,-1 0 0,1 0 0,-1 0 0,1 0 0,-1 1 0,1-1 0,-1 0 0,1 0 0,-1 0 0,1 1 0,-1-1 0,1 1 0,0 0 0,0 0 0,0 0 0,0 0 0,-1 0 0,1 1 0,-1-1 0,1 0 0,-1 1 0,1-1 0,-1 0 0,0 1 0,1-1 0,-1 0 0,0 3 0,3 38 0,-2 0 0,-7 62 0,-10-37 0,15-67 0,1 0 0,0 0 0,0 1 0,0-1 0,0 0 0,0 0 0,0 1 0,0-1 0,0 0 0,0 0 0,0 1 0,0-1 0,0 0 0,0 0 0,0 1 0,0-1 0,0 0 0,0 0 0,0 1 0,0-1 0,0 0 0,1 0 0,-1 1 0,0-1 0,0 0 0,0 0 0,0 0 0,1 1 0,-1-1 0,0 0 0,0 0 0,0 0 0,1 0 0,-1 1 0,0-1 0,0 0 0,0 0 0,1 0 0,-1 0 0,0 0 0,0 0 0,1 0 0,-1 0 0,0 0 0,0 0 0,1 0 0,-1 0 0,0 0 0,1 0 0,-1 0 0,0 0 0,0 0 0,1 0 0,-1 0 0,0 0 0,0 0 0,0 0 0,1 0 0,-1 0 0,0-1 0,0 1 0,1 0 0,-1 0 0,0 0 0,0 0 0,0-1 0,0 1 0,1 0 0,14-12 0,36-58 0,-31 40 0,-19 29 0,0-1 0,0 1 0,0 0 0,0-1 0,0 1 0,1 0 0,-1 0 0,0 0 0,1 0 0,-1 0 0,1 0 0,-1 1 0,3-2 0,3 5 0,-7 13 0,-1-9 0,-1 1 0,0-1 0,0 0 0,-1 0 0,0 0 0,-1 0 0,1 0 0,-1-1 0,-8 10 0,-17 23 0,-51 65 0,72-94 0,0 1 0,1 0 0,-10 21 0,11-18 0,-1-2 0,-13 19 0,5 0 0,14-27 0,0-1 0,-1 0 0,1 1 0,-1-1 0,0 0 0,1 0 0,-2 0 0,1 0 0,0 0 0,-4 4 0,1-8 0,7-8 0,5-9 0,10-6 0,-10 16 0,-1-1 0,-1 0 0,8-15 0,-11 20 0,-1 0 0,1 0 0,1 1 0,-1-1 0,1 1 0,-1-1 0,1 1 0,4-4 0,-61 65 0,-118 94 0,160-136 0,-13 15 0,25-31 0,-1 1 0,1-1 0,-1 1 0,1-1 0,-1 1 0,1-1 0,-1 1 0,1-1 0,-1 0 0,1 1 0,-1-1 0,0 0 0,1 1 0,-1-1 0,0 0 0,1 0 0,-1 1 0,0-1 0,0 0 0,1 0 0,-1 0 0,0 0 0,1 0 0,-1 0 0,0 0 0,0 0 0,1-1 0,-1 1 0,0 0 0,1 0 0,-1 0 0,0-1 0,1 1 0,-1 0 0,1-1 0,-1 1 0,0-1 0,0 0 0,1 0 0,-1 0 0,1 0 0,0 0 0,0-1 0,0 1 0,0 0 0,0 0 0,0 0 0,0 0 0,0 0 0,0-1 0,1 1 0,-1 0 0,0 0 0,1 0 0,-1 0 0,1 0 0,-1 0 0,1 0 0,0 0 0,-1 0 0,1 0 0,0 0 0,0 1 0,-1-1 0,1 0 0,2-1 0,25-23 0,-10 12 0,-1-2 0,0 0 0,23-27 0,-37 38 0,1 0 0,0 0 0,0 1 0,0-1 0,1 1 0,-1 0 0,1 0 0,0 0 0,0 1 0,6-3 0,-10 5 0,-1 0 0,0 0 0,0 0 0,1 0 0,-1 0 0,0 0 0,0 0 0,1 0 0,-1 0 0,0 0 0,0 0 0,1 0 0,-1 0 0,0 0 0,0 0 0,1 0 0,-1 0 0,0 0 0,0 1 0,0-1 0,1 0 0,-1 0 0,0 0 0,0 0 0,0 1 0,0-1 0,1 0 0,-1 0 0,0 0 0,0 1 0,0-1 0,0 0 0,0 0 0,0 0 0,0 1 0,1-1 0,-1 0 0,0 0 0,0 1 0,0-1 0,-3 15 0,-9 13 0,11-27 0,-15 23 0,16-23 0,0 0 0,-1-1 0,1 1 0,-1-1 0,1 1 0,0 0 0,-1-1 0,1 1 0,-1-1 0,0 1 0,1-1 0,-1 0 0,1 1 0,-1-1 0,0 0 0,1 1 0,-1-1 0,0 0 0,0 0 0,1 1 0,-1-1 0,0 0 0,1 0 0,-1 0 0,0 0 0,0 0 0,1 0 0,-1 0 0,0 0 0,0 0 0,1-1 0,-1 1 0,-1 0 0,2-1 0,-1-1 0,1 1 0,-1 0 0,1 0 0,0 0 0,-1 0 0,1 0 0,0 0 0,0-1 0,0 1 0,0 0 0,0 0 0,0 0 0,0 0 0,0-1 0,0 1 0,1-2 0,5-23 0,-5 23 0,6-14 0,0 1 0,1 0 0,0 0 0,1 0 0,13-14 0,1-5 0,13-26 0,-31 74 0,0 7 0,-5-20 0,0 0 0,0-1 0,0 1 0,0 0 0,0 0 0,0 0 0,0-1 0,0 1 0,0 0 0,0 0 0,0 0 0,0 0 0,0-1 0,0 1 0,0 0 0,0 0 0,0 0 0,0-1 0,1 1 0,-1 0 0,0 0 0,0 0 0,0 0 0,0 0 0,0-1 0,0 1 0,1 0 0,-1 0 0,0 0 0,0 0 0,0 0 0,0 0 0,1 0 0,-1 0 0,0 0 0,0-1 0,0 1 0,1 0 0,-1 0 0,0 0 0,0 0 0,0 0 0,0 0 0,1 0 0,-1 0 0,0 0 0,0 0 0,0 0 0,1 1 0,-1-1 0,0 0 0,0 0 0,0 0 0,0 0 0,1 0 0,-1 0 0,0 0 0,0 0 0,0 1 0,0-1 0,0 0 0,1 0 0,-1 0 0,0 0 0,0 0 0,0 1 0,8-18 0,1 0 0,1 0 0,11-15 0,-9 15 0,-7 9 0,0 0 0,-1 0 0,0-1 0,0 0 0,-1 0 0,0 0 0,2-10 0,-4 17 0,-1 0 0,1 0 0,-1 0 0,0 0 0,1 0 0,-1 0 0,0 0 0,0 0 0,-1 0 0,1 0 0,0 0 0,-1 0 0,1 0 0,-1 0 0,1 0 0,-1 0 0,0 0 0,0 0 0,0 1 0,0-1 0,0 0 0,0 1 0,-1-1 0,1 0 0,0 1 0,-1 0 0,1-1 0,-1 1 0,0 0 0,1 0 0,-1 0 0,0 0 0,0 0 0,0 0 0,1 0 0,-1 1 0,0-1 0,-4 0 0,4 1 0,0 0 0,0 0 0,0 0 0,0 0 0,0 0 0,-1 0 0,1 1 0,0-1 0,0 1 0,0 0 0,1-1 0,-1 1 0,0 0 0,0 0 0,0 0 0,0 0 0,1 1 0,-1-1 0,1 0 0,-1 1 0,1-1 0,-3 3 0,-2 4 0,0 1 0,0 0 0,-6 13 0,-3 5 0,10-19 0,1 0 0,-1 1 0,2 0 0,-1 0 0,-2 10 0,-9 22 0,15-41 0,0 0 0,0 0 0,0 0 0,0 0 0,0-1 0,0 1 0,0 0 0,0 0 0,0 0 0,0 0 0,0 0 0,0 0 0,0 0 0,0 0 0,0 0 0,0-1 0,0 1 0,0 0 0,0 0 0,0 0 0,0 0 0,0 0 0,0 0 0,0 0 0,0 0 0,0 0 0,0 0 0,-1 0 0,1 0 0,0 0 0,0 0 0,0-1 0,0 1 0,0 0 0,0 0 0,0 0 0,0 0 0,0 0 0,-1 0 0,1 0 0,0 0 0,0 0 0,0 0 0,0 0 0,0 0 0,0 0 0,0 0 0,0 0 0,0 0 0,-1 0 0,1 0 0,0 1 0,0-1 0,0 0 0,0 0 0,0 0 0,0 0 0,0 0 0,0 0 0,0 0 0,0 0 0,0 0 0,-3-16 0,1-19 0,3 20 0,1 0 0,0 0 0,1 1 0,1-1 0,8-21 0,-6 22 0,-2-1 0,1 0 0,-2 0 0,0 0 0,1-17 0,-4 19 0,-1 22 0,-4 54 0,-2-36 0,-1 0 0,-20 47 0,22-58 0,1 0 0,0 0 0,1 1 0,-2 26 0,3-24 0,0 0 0,-1-1 0,-9 26 0,-7 11 0,12-30 0,-1-2 0,-20 39 0,28-60 0,-2 3 0,-1 1 0,1-1 0,1 1 0,-5 12 0,9-14 0,5-7 0,11-10 0,-14 10 0,19-16 0,-1-1 0,30-34 0,-17 16 0,33-45 0,-57 67 0,-10 13 0,1-1 0,0 1 0,0 0 0,0 0 0,0 0 0,1 1 0,-1-1 0,1 0 0,0 1 0,0 0 0,-1-1 0,1 1 0,1 0 0,2-1 0,-5 3 0,-1 0 0,1 0 0,-1 1 0,1-1 0,0 0 0,-1 0 0,1 1 0,-1-1 0,1 0 0,-1 1 0,1-1 0,-1 1 0,0-1 0,1 1 0,-1-1 0,1 0 0,-1 1 0,0-1 0,0 1 0,1 0 0,-1-1 0,0 1 0,0-1 0,1 1 0,-1-1 0,0 1 0,0 0 0,0-1 0,0 1 0,0-1 0,0 1 0,0 0 0,0-1 0,0 1 0,0-1 0,0 1 0,-1-1 0,1 1 0,0 0 0,0-1 0,0 1 0,-1-1 0,1 1 0,-10 29 0,-10 14 0,-2 0 0,-2-1 0,-52 70 0,68-102 0,0 1 0,1 0 0,-10 24 0,10-22 0,1-1 0,-15 22 0,13-26 0,13-18 0,14-18 0,9-2 0,62-48 0,-7 6 0,-62 58 0,-16 15 0,-8 11 0,-11 10 0,-1 0 0,-1-2 0,-1 1 0,-1-2 0,-30 26 0,19-17 0,-29 35 0,58-63 0,0 0 0,-1-1 0,1 1 0,0-1 0,-1 1 0,1-1 0,-1 0 0,1 1 0,0-1 0,-1 1 0,1-1 0,-1 0 0,1 1 0,-1-1 0,0 0 0,1 1 0,-1-1 0,1 0 0,-1 0 0,1 0 0,-1 0 0,0 1 0,1-1 0,-1 0 0,0 0 0,0-1 0,-1-13 0,13-24 0,-5 26 0,0 0 0,0 1 0,1 0 0,0 0 0,1 1 0,0 0 0,1 0 0,17-14 0,7-3 0,47-29 0,-80 56 0,21-21 0,-19 18 0,-1 0 0,1 1 0,1-1 0,-1 1 0,0 0 0,1-1 0,-1 1 0,1 0 0,0 1 0,-1-1 0,1 0 0,0 1 0,0-1 0,5 0 0,-8 2 0,0 0 0,1 1 0,-1-1 0,0 1 0,1-1 0,-1 1 0,0-1 0,0 0 0,1 1 0,-1-1 0,0 1 0,0-1 0,0 1 0,0-1 0,0 1 0,0-1 0,0 1 0,0 0 0,0-1 0,0 1 0,0-1 0,0 1 0,0-1 0,0 1 0,0-1 0,0 1 0,0-1 0,-1 1 0,1-1 0,0 1 0,0-1 0,-1 0 0,1 1 0,-10 21 0,10-20 0,-2 2 0,0 1 0,0-1 0,-1 0 0,1 0 0,-1 0 0,0 0 0,0 0 0,0 0 0,-1-1 0,1 1 0,-6 3 0,9-7 0,0 0 0,0 0 0,0 0 0,0 0 0,0 0 0,0 0 0,0 0 0,0 0 0,0-1 0,0 1 0,0 0 0,0 0 0,0 0 0,0 0 0,0 0 0,0 0 0,-1 0 0,1 0 0,0 0 0,0 0 0,0 0 0,0-1 0,0 1 0,0 0 0,0 0 0,0 0 0,0 0 0,0 0 0,0 0 0,0 0 0,0 0 0,0 0 0,0 0 0,-1 0 0,1 0 0,0 0 0,0 0 0,0 0 0,0 0 0,0 0 0,0 0 0,0 0 0,0 0 0,0 0 0,0 0 0,0 0 0,-1 0 0,1 0 0,0 0 0,0 0 0,0 0 0,0 0 0,0 0 0,0 0 0,0 0 0,0 0 0,0 0 0,0 0 0,0 0 0,0 0 0,0 0 0,-1 0 0,1 1 0,6-12 0,9-10 0,28-23 0,-23 24 0,31-39 0,-50 57 0,0 1 0,0-1 0,0 1 0,0 0 0,0-1 0,0 1 0,1 0 0,-1 0 0,0 0 0,1 0 0,-1 0 0,1 0 0,-1 1 0,1-1 0,2 0 0,-4 1 0,1 0 0,-1 0 0,0 0 0,0 0 0,1 0 0,-1 0 0,0 0 0,1 0 0,-1 0 0,0 0 0,1 0 0,-1 0 0,0 1 0,0-1 0,1 0 0,-1 0 0,0 0 0,0 0 0,1 1 0,-1-1 0,0 0 0,0 0 0,0 1 0,1-1 0,-1 0 0,0 0 0,0 1 0,0-1 0,0 1 0,1 17 0,-2-8 0,-1 0 0,0 0 0,-1-1 0,0 1 0,-1-1 0,0 0 0,0 0 0,-1 0 0,0-1 0,0 0 0,-12 14 0,17-20 0,6-5 0,8-7 0,-1-6 0,33-36 0,-42 48 0,0 0 0,1 0 0,0 0 0,-1 1 0,1 0 0,1 0 0,-1 0 0,10-4 0,-14 7 0,0-1 0,0 1 0,0 0 0,1-1 0,-1 1 0,0 0 0,0 0 0,0 0 0,0 0 0,1 0 0,-1 0 0,0 0 0,0 0 0,0 1 0,0-1 0,1 0 0,-1 1 0,0-1 0,0 1 0,0-1 0,0 1 0,0-1 0,0 1 0,0 0 0,0 0 0,1 0 0,0 2 0,-1 0 0,1 0 0,0 0 0,-1 0 0,0 0 0,1 1 0,0 3 0,-1-4 0,0 1 0,0-1 0,0 0 0,0 0 0,1 1 0,0-1 0,2 3 0,-3-5 0,0-1 0,-1 1 0,1-1 0,0 1 0,0-1 0,0 0 0,0 1 0,0-1 0,0 0 0,0 0 0,0 0 0,0 0 0,-1 0 0,1 1 0,0-2 0,0 1 0,0 0 0,0 0 0,0 0 0,0 0 0,0-1 0,0 1 0,0 0 0,0-1 0,0 1 0,-1-1 0,2 0 0,29-18 0,-18 10 0,6-1 0,0 0 0,27-9 0,-38 15 0,0 0 0,0 0 0,0-1 0,-1 0 0,12-10 0,21-13 0,57-35 0,-42 20 0,-37 28 0,1 1 0,24-14 0,-43 28 0,12-6 0,-1-1 0,0 0 0,13-12 0,-22 18 0,0-1 0,0 1 0,-1-1 0,1 0 0,0 0 0,-1 0 0,1 0 0,-1 0 0,1 0 0,-1 0 0,0 0 0,0 0 0,0-1 0,0 1 0,-1-1 0,1 1 0,-1 0 0,1-1 0,-1 1 0,0-1 0,0 1 0,0-1 0,0 1 0,-1-5 0,0 5 0,0 0 0,-1 0 0,1 0 0,0 0 0,-1 1 0,1-1 0,-1 0 0,0 1 0,0-1 0,1 1 0,-1-1 0,0 1 0,0 0 0,0 0 0,0 0 0,-1 0 0,1 0 0,0 1 0,0-1 0,0 1 0,-1-1 0,1 1 0,-4 0 0,-6-1 0,0 0 0,1 1 0,-15 1 0,13 0 0,0 0 0,1 1 0,-1 1 0,1 0 0,-1 0 0,1 1 0,0 0 0,0 2 0,1-1 0,0 1 0,0 1 0,-20 14 0,31-20 0,-1 0 0,1 0 0,-1-1 0,0 1 0,0 0 0,1 0 0,-1-1 0,0 1 0,0-1 0,0 1 0,0-1 0,0 1 0,0-1 0,0 1 0,0-1 0,0 0 0,0 1 0,0-1 0,0 0 0,0 0 0,0 0 0,0 0 0,0 0 0,0 0 0,0 0 0,-1-1 0,1 1 0,1-1 0,-1 0 0,1 0 0,0 0 0,-1 0 0,1 0 0,0 0 0,0 1 0,0-1 0,0 0 0,0 0 0,0 0 0,0 0 0,0 0 0,0 0 0,0 0 0,0 0 0,0 0 0,1 0 0,-1 1 0,0-1 0,1 0 0,-1 0 0,1 0 0,-1 0 0,1 1 0,-1-1 0,1 0 0,0 1 0,0-2 0,12-16 0,-5 8 0,-1-1 0,0 1 0,10-24 0,-16 32 0,0 0 0,0-1 0,0 1 0,-1-1 0,1 1 0,-1 0 0,1-1 0,-1 1 0,0-1 0,0 1 0,0-1 0,0 1 0,-1-1 0,1 1 0,-1-1 0,1 1 0,-1-1 0,0 1 0,0 0 0,0-1 0,0 1 0,0 0 0,-1 0 0,1 0 0,-1 0 0,-1-2 0,0 1 0,0 1 0,0 0 0,-1 0 0,1 0 0,-1 0 0,1 1 0,-1 0 0,1-1 0,-1 1 0,0 0 0,1 1 0,-1-1 0,-7 0 0,-57 3 0,41 0 0,-209 0 0,257-2 0,85-3 0,-94 1 0,0 0 0,0 0 0,0-1 0,0-1 0,0 0 0,16-8 0,-18 3 0,-21 7 0,-21 6 0,21-1 0,0 0 0,0 0 0,1 1 0,-1 0 0,1 1 0,-1 1 0,1-1 0,1 2 0,-1-1 0,-8 9 0,-23 11 0,34-23 0,0 1 0,1 0 0,0 0 0,-1 1 0,2-1 0,-8 8 0,13-12 0,0 0 0,-1 0 0,1 0 0,0 1 0,0-1 0,0 0 0,0 0 0,0 0 0,0 0 0,0 0 0,0 1 0,0-1 0,0 0 0,0 0 0,0 0 0,0 0 0,0 1 0,0-1 0,0 0 0,0 0 0,0 0 0,0 0 0,0 0 0,0 1 0,0-1 0,0 0 0,0 0 0,0 0 0,0 0 0,0 0 0,0 1 0,0-1 0,0 0 0,1 0 0,-1 0 0,0 0 0,0 0 0,0 0 0,0 0 0,0 1 0,0-1 0,1 0 0,-1 0 0,0 0 0,0 0 0,0 0 0,1 0 0,11 3 0,14-1 0,-26-2 0,32 0 0,-1-1 0,1-1 0,53-11 0,-57 9 0,-24 4 0,1 0 0,-1 0 0,0-1 0,1 1 0,-1-1 0,0 0 0,1 0 0,-1-1 0,0 1 0,0-1 0,0 0 0,4-2 0,-8 3 0,0 1 0,0 0 0,0-1 0,0 1 0,0 0 0,0 0 0,0-1 0,0 1 0,0 0 0,0-1 0,0 1 0,0 0 0,0 0 0,0-1 0,0 1 0,0 0 0,-1 0 0,1-1 0,0 1 0,0 0 0,0 0 0,0-1 0,-1 1 0,1 0 0,0 0 0,0 0 0,0-1 0,-1 1 0,1 0 0,0 0 0,0 0 0,-1 0 0,1 0 0,0-1 0,0 1 0,-1 0 0,1 0 0,0 0 0,0 0 0,-1 0 0,1 0 0,0 0 0,-1 0 0,1 0 0,0 0 0,0 0 0,-1 0 0,-16-2 0,-1 3 0,-1 2 0,0 0 0,1 1 0,-36 13 0,16-6 0,36-10 0,0-1 0,0 1 0,1-1 0,-1 1 0,0 0 0,0 0 0,1 0 0,-1 0 0,1 0 0,-1 0 0,1 0 0,-1 0 0,1 0 0,-2 3 0,3-4 0,0 0 0,0 0 0,0 0 0,0 1 0,-1-1 0,1 0 0,0 0 0,0 1 0,0-1 0,0 0 0,0 0 0,0 1 0,1-1 0,-1 0 0,0 0 0,0 1 0,0-1 0,0 0 0,0 0 0,0 0 0,0 1 0,0-1 0,0 0 0,1 0 0,-1 1 0,0-1 0,0 0 0,0 0 0,0 0 0,1 0 0,-1 0 0,0 1 0,0-1 0,1 0 0,17 5 0,28-2 0,58-4 0,-48 0 0,-88 1 0,-22 0 0,1 2 0,-58 10 0,4-1 0,107-11 0,0-1 0,-1 1 0,1 0 0,0 0 0,0 0 0,-1 0 0,1 0 0,0 0 0,-1 0 0,1 0 0,0 0 0,0 0 0,-1 0 0,1 1 0,0-1 0,0 0 0,-1 0 0,1 0 0,0 0 0,0 0 0,-1 0 0,1 0 0,0 1 0,0-1 0,0 0 0,-1 0 0,1 0 0,0 1 0,0-1 0,0 0 0,-1 0 0,1 1 0,0-1 0,0 0 0,0 0 0,0 1 0,0-1 0,0 0 0,0 1 0,11 5 0,20 2 0,183-4 0,-119-6 0,-84 2 0,-1-1 0,0 0 0,0 0 0,0-1 0,0-1 0,-1 0 0,1 0 0,-1-1 0,1 0 0,-1 0 0,-1-1 0,16-10 0,-23 14 0,0 0 0,0 0 0,0 0 0,1-1 0,-1 1 0,0 0 0,-1 0 0,1-1 0,0 1 0,0 0 0,-1-1 0,1 1 0,0-2 0,-1 2 0,0 1 0,0-1 0,0 0 0,0 1 0,0-1 0,0 0 0,0 1 0,0-1 0,0 1 0,0-1 0,-1 0 0,1 1 0,0-1 0,0 1 0,-1-1 0,1 1 0,0-1 0,-1 1 0,1-1 0,-1 1 0,1-1 0,-1 0 0,-2-1 0,0 0 0,0 1 0,-1-1 0,1 1 0,0-1 0,-1 1 0,1 0 0,-1 1 0,-4-2 0,-16-1 0,70 5 0,-4-3 0,-30 0 0,1 0 0,-1 1 0,0 1 0,1-1 0,-1 2 0,0 0 0,21 6 0,-32-7 0,0-1 0,0 0 0,0 1 0,0-1 0,0 0 0,0 1 0,0-1 0,0 1 0,0-1 0,0 1 0,0 0 0,-1-1 0,1 1 0,0 0 0,0 0 0,-1-1 0,1 1 0,0 0 0,-1 0 0,1 0 0,-1 0 0,1 0 0,-1 0 0,0 0 0,1 0 0,-1 0 0,0 0 0,0 0 0,0 0 0,0 0 0,0 0 0,0 0 0,0 0 0,0 0 0,0 0 0,0 0 0,-1 1 0,0 0 0,0 0 0,0 0 0,0 0 0,-1-1 0,1 1 0,0-1 0,-1 1 0,1-1 0,-1 1 0,0-1 0,0 0 0,1 0 0,-1 0 0,0 0 0,0 0 0,0 0 0,0-1 0,-2 1 0,-30 7 0,27-8 0,-1 1 0,1 1 0,-1-1 0,1 1 0,-1 1 0,1-1 0,0 1 0,0 1 0,1-1 0,-1 1 0,1 0 0,-10 8 0,16-12 0,0 0 0,0 1 0,-1-1 0,1 0 0,0 1 0,-1-1 0,1 0 0,0 1 0,0-1 0,0 0 0,-1 1 0,1-1 0,0 0 0,0 1 0,0-1 0,0 1 0,0-1 0,0 0 0,0 1 0,0-1 0,0 1 0,0-1 0,0 0 0,0 1 0,0-1 0,0 1 0,0-1 0,0 0 0,0 1 0,0-1 0,1 1 0,-1-1 0,0 0 0,0 1 0,1-1 0,-1 0 0,0 1 0,18 7 0,22-3 0,37-7 0,-53 0 0,0 2 0,37 3 0,-61-3 0,0 0 0,1 0 0,-1 0 0,0 0 0,0 0 0,1 0 0,-1 0 0,0 0 0,1 0 0,-1 0 0,0 0 0,0 0 0,1 0 0,-1 0 0,0 0 0,1 0 0,-1 1 0,0-1 0,0 0 0,1 0 0,-1 0 0,0 0 0,0 1 0,0-1 0,1 0 0,-1 0 0,0 0 0,0 1 0,0-1 0,0 0 0,1 0 0,-1 1 0,0-1 0,0 0 0,0 0 0,0 1 0,0-1 0,0 0 0,0 1 0,0-1 0,0 0 0,0 0 0,0 1 0,-11 10 0,-19 7 0,2-4 0,1 3 0,-40 29 0,50-33 0,11-8 0,0 1 0,0 0 0,0 0 0,-8 12 0,9-11 0,0-1 0,0 1 0,-1-1 0,0 0 0,-7 5 0,-56 37 0,60-42 0,-1 0 0,-1 0 0,1-1 0,-1-1 0,0 1 0,-20 4 0,-33 14 0,46-15 0,0-2 0,0 0 0,-27 6 0,24-7 0,0 0 0,-25 11 0,20-4 0,26-12 0,1 0 0,-1-1 0,0 1 0,0 0 0,0 0 0,0-1 0,0 1 0,0 0 0,0 0 0,0-1 0,0 1 0,0 0 0,0 0 0,0-1 0,0 1 0,0 0 0,0 0 0,0-1 0,0 1 0,0 0 0,0 0 0,0-1 0,0 1 0,0 0 0,-1 0 0,1-1 0,0 1 0,0 0 0,0 0 0,0 0 0,0-1 0,-1 1 0,1 0 0,0 0 0,0 0 0,-1 0 0,1 0 0,0-1 0,0 1 0,-16-4 0,-14 3 0,-1 8 0,-1 1 0,1 1 0,1 2 0,-34 17 0,-20 7 0,72-31 0,1 0 0,-1 0 0,1 1 0,0 0 0,1 0 0,-18 13 0,28-18 0,-1 0 0,1 0 0,0 0 0,0 0 0,0 0 0,-1 1 0,1-1 0,0 0 0,0 0 0,0 0 0,0 0 0,-1 1 0,1-1 0,0 0 0,0 0 0,0 0 0,0 1 0,0-1 0,0 0 0,0 0 0,0 1 0,0-1 0,0 0 0,-1 0 0,1 1 0,0-1 0,0 0 0,0 0 0,1 0 0,-1 1 0,0-1 0,0 0 0,0 0 0,0 1 0,0-1 0,0 0 0,0 0 0,0 1 0,0-1 0,11 4 0,15-5 0,-10-2 0,1 0 0,-1-1 0,0-1 0,0-1 0,20-11 0,-37 15 0,-10 0 0,-13 0 0,-20 8 0,0 2 0,-61 18 0,94-23 0,1 0 0,-1 1 0,1 0 0,0 0 0,1 1 0,-17 11 0,26-16 0,0 0 0,0 0 0,0 0 0,-1 0 0,1 1 0,0-1 0,0 0 0,0 0 0,0 0 0,-1 0 0,1 1 0,0-1 0,0 0 0,0 0 0,0 0 0,0 1 0,0-1 0,0 0 0,0 0 0,0 1 0,0-1 0,0 0 0,0 0 0,0 0 0,0 1 0,0-1 0,0 0 0,0 0 0,0 1 0,0-1 0,0 0 0,0 0 0,0 1 0,0-1 0,0 0 0,0 0 0,0 0 0,1 1 0,9 4 0,16-2 0,-26-3 0,9-1 0,0 1 0,-1-1 0,1-1 0,-1 0 0,1 0 0,-1 0 0,0-1 0,15-8 0,-13 7 0,-1 0 0,1 0 0,0 1 0,0 0 0,20-3 0,48 0 0,-78 6 0,0 0 0,0 0 0,1 0 0,-1 0 0,0 1 0,0-1 0,0 0 0,0 0 0,0 0 0,0 0 0,1 0 0,-1 0 0,0 0 0,0 0 0,0 0 0,0 0 0,0 0 0,0 1 0,0-1 0,0 0 0,0 0 0,1 0 0,-1 0 0,0 0 0,0 0 0,0 0 0,0 1 0,0-1 0,0 0 0,0 0 0,0 0 0,0 0 0,0 0 0,0 1 0,0-1 0,0 0 0,0 0 0,0 0 0,0 0 0,0 0 0,0 0 0,0 1 0,0-1 0,0 0 0,-1 0 0,1 0 0,0 0 0,0 0 0,0 1 0,-6 11 0,-14 17 0,17-25 0,-1 2 0,-2 1 0,1 0 0,1 0 0,-1 1 0,1 0 0,-3 8 0,7-15 0,-1 0 0,1 1 0,0-1 0,-1 0 0,1 0 0,0 0 0,0 0 0,0 1 0,0-1 0,0 0 0,0 0 0,1 0 0,-1 1 0,0-1 0,1 0 0,-1 0 0,0 0 0,2 2 0,-1-2 0,0 0 0,0 0 0,0 0 0,0 0 0,1 0 0,-1-1 0,0 1 0,0 0 0,1-1 0,-1 1 0,1-1 0,-1 1 0,1-1 0,-1 1 0,1-1 0,-1 0 0,1 0 0,2 0 0,3 0 0,0-1 0,0 0 0,1-1 0,-1 0 0,0 0 0,0 0 0,0-1 0,-1 0 0,1 0 0,-1-1 0,0 1 0,9-8 0,29-14 0,-35 21 0,-4 3 0,0-1 0,-1 0 0,1-1 0,-1 1 0,0-1 0,5-3 0,-9 6 0,0 0 0,0 0 0,0 0 0,0 0 0,0 0 0,0 0 0,0-1 0,0 1 0,0 0 0,0 0 0,0 0 0,0 0 0,0 0 0,0 0 0,0 0 0,0-1 0,0 1 0,0 0 0,0 0 0,0 0 0,0 0 0,0 0 0,0 0 0,0 0 0,0-1 0,0 1 0,0 0 0,0 0 0,0 0 0,0 0 0,0 0 0,0 0 0,0 0 0,0 0 0,0 0 0,0-1 0,-1 1 0,1 0 0,0 0 0,0 0 0,0 0 0,0 0 0,0 0 0,0 0 0,0 0 0,0 0 0,-1 0 0,1 0 0,0 0 0,0 0 0,0 0 0,0 0 0,0 0 0,-1 0 0,-11-3 0,-13 1 0,11 3 0,0 1 0,1 1 0,-1 0 0,1 1 0,0 0 0,0 1 0,0 0 0,1 1 0,-13 8 0,7-5 0,-1 0 0,0-1 0,-22 6 0,35-12 0,-20 4 0,0 1 0,0 1 0,0 1 0,-41 22 0,67-31 0,-1 0 0,1 1 0,-1-1 0,1 0 0,-1 0 0,1 0 0,-1 1 0,1-1 0,0 0 0,-1 1 0,1-1 0,0 0 0,-1 1 0,1-1 0,0 1 0,-1-1 0,1 0 0,0 1 0,-1-1 0,1 1 0,0-1 0,0 1 0,0-1 0,0 1 0,0-1 0,-1 1 0,12 3 0,21-5 0,44-20 0,-48 12 0,37-7 0,-56 15 0,0-1 0,-1 0 0,1-1 0,-1 0 0,0 0 0,0-1 0,0 0 0,11-8 0,-19 12 0,0 0 0,0 0 0,0 0 0,1 0 0,-1 0 0,0 0 0,0-1 0,0 1 0,0 0 0,0 0 0,1 0 0,-1 0 0,0 0 0,0 0 0,0 0 0,0 0 0,0-1 0,0 1 0,0 0 0,0 0 0,0 0 0,1 0 0,-1 0 0,0-1 0,0 1 0,0 0 0,0 0 0,0 0 0,0 0 0,0-1 0,0 1 0,0 0 0,0 0 0,0 0 0,0 0 0,0-1 0,0 1 0,0 0 0,0 0 0,-1 0 0,1 0 0,0 0 0,0-1 0,0 1 0,0 0 0,0 0 0,0 0 0,0 0 0,-1 0 0,-10-3 0,-14 4 0,-47 17 0,66-16 0,-1 1 0,1 0 0,0 0 0,0 0 0,0 0 0,0 1 0,0 0 0,-8 9 0,-15 6 0,26-17 0,0-1 0,0 1 0,0 0 0,0 0 0,0 0 0,0 0 0,0 1 0,1-1 0,-5 6 0,7-7 0,0-1 0,0 1 0,0-1 0,1 1 0,-1 0 0,0-1 0,0 1 0,1-1 0,-1 1 0,0-1 0,1 1 0,-1-1 0,0 1 0,1-1 0,-1 0 0,1 1 0,-1-1 0,0 0 0,1 1 0,-1-1 0,1 0 0,0 1 0,-1-1 0,1 0 0,-1 0 0,1 0 0,-1 1 0,1-1 0,-1 0 0,1 0 0,0 0 0,-1 0 0,1 0 0,-1 0 0,1 0 0,1 0 0,26 2 0,-27-2 0,11 0 0,-4 0 0,0 0 0,0 1 0,0 0 0,0 0 0,11 3 0,-18-3 0,0-1 0,0 0 0,0 1 0,0-1 0,0 1 0,0-1 0,0 1 0,0 0 0,-1-1 0,1 1 0,0 0 0,0-1 0,-1 1 0,1 0 0,-1 0 0,1 0 0,-1 0 0,1 0 0,0 1 0,-1 0 0,0 0 0,0-1 0,0 1 0,0 0 0,0-1 0,0 1 0,0-1 0,-1 1 0,1 0 0,-1-1 0,1 1 0,-1-1 0,0 1 0,0-1 0,0 0 0,-1 3 0,-18 15 0,0 3 0,20-22 0,0 1 0,-1 0 0,1 0 0,0 0 0,0 0 0,0 0 0,0 0 0,0 0 0,0 0 0,0 0 0,0 0 0,0 0 0,0 0 0,1 0 0,-1 0 0,0 0 0,1 0 0,-1-1 0,1 1 0,-1 0 0,1 0 0,-1 0 0,1-1 0,-1 1 0,1 0 0,0 0 0,0-1 0,-1 1 0,2 0 0,3 2 0,-1 0 0,1 0 0,-1-1 0,1 1 0,0-1 0,0-1 0,0 1 0,0 0 0,0-1 0,1 0 0,-1-1 0,9 1 0,-6 0 0,-1-1 0,1 0 0,-1-1 0,1 0 0,-1 0 0,0 0 0,1-1 0,8-3 0,-50 23 0,1 2 0,0 1 0,-30 26 0,63-47 0,0 1 0,-1-1 0,1 0 0,-1 0 0,1 1 0,0-1 0,-1 0 0,1 0 0,0 1 0,0-1 0,-1 0 0,1 1 0,0-1 0,0 1 0,-1-1 0,1 0 0,0 1 0,0-1 0,0 1 0,0-1 0,0 0 0,0 1 0,-1-1 0,1 1 0,0-1 0,0 1 0,0-1 0,0 0 0,1 1 0,-1 0 0,12 5 0,30-4 0,-33-2 0,-7 0 0,0 0 0,0 0 0,0 1 0,0-1 0,0 0 0,0 1 0,0 0 0,0-1 0,0 1 0,0 0 0,0 0 0,0 0 0,-1 0 0,1 0 0,0 0 0,-1 0 0,1 1 0,-1-1 0,1 1 0,-1-1 0,0 1 0,0-1 0,1 1 0,-1 0 0,1 2 0,-2-2 0,0 0 0,0 0 0,0-1 0,0 1 0,0 0 0,0 0 0,0 0 0,0-1 0,-1 1 0,1 0 0,-1 0 0,0-1 0,1 1 0,-1-1 0,0 1 0,0 0 0,0-1 0,0 1 0,0-1 0,0 0 0,0 1 0,-1-1 0,1 0 0,0 0 0,-1 0 0,1 0 0,-1 0 0,-3 2 0,-20 12 0,9-6 0,1 1 0,0 0 0,-26 23 0,-24 25 0,63-56 0,-13 14 0,18-12 0,11-4 0,0-2 0,1 2 0,-15 1 0,0 0 0,0 0 0,0 0 0,0 0 0,0-1 0,0 1 0,0 0 0,-1 0 0,1 0 0,0 0 0,-1 0 0,1 0 0,0 0 0,-1-1 0,1 1 0,-1 0 0,0 0 0,1-1 0,-2 2 0,-20 23 0,19-22 0,0 0 0,0 0 0,0 0 0,0 0 0,0 0 0,1 0 0,0 1 0,-1 0 0,1-1 0,0 1 0,1 0 0,-1 0 0,-1 5 0,4-8 0,-1 0 0,1 0 0,-1 0 0,1 0 0,-1 0 0,1 0 0,-1 0 0,1 0 0,0 0 0,0 0 0,-1-1 0,1 1 0,0 0 0,0 0 0,0-1 0,0 1 0,0 0 0,0-1 0,0 1 0,0-1 0,0 1 0,0-1 0,0 0 0,0 1 0,1-1 0,-1 0 0,0 0 0,2 0 0,-1 0 0,0 1 0,0-1 0,0 1 0,0-1 0,0 1 0,0 0 0,-1 0 0,1-1 0,0 1 0,0 1 0,-1-1 0,1 0 0,-1 0 0,3 2 0,9 24 32,-11-22-207,0-1 1,0 1-1,1-1 0,-1 0 1,1 0-1,0 0 1,6 7-1,3-2-6651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2:47.283"/>
    </inkml:context>
    <inkml:brush xml:id="br0">
      <inkml:brushProperty name="width" value="0.035" units="cm"/>
      <inkml:brushProperty name="height" value="0.035" units="cm"/>
      <inkml:brushProperty name="color" value="#E71224"/>
    </inkml:brush>
  </inkml:definitions>
  <inkml:trace contextRef="#ctx0" brushRef="#br0">751 1825 24575,'-6'-1'0,"-1"0"0,0 0 0,1-1 0,-1 0 0,1 0 0,-1 0 0,1-1 0,-8-5 0,5 4 0,1 0 0,-1 0 0,-14-3 0,5 3 0,0-1 0,0 0 0,1-1 0,0-1 0,0 0 0,1-1 0,0-1 0,0-1 0,-27-22 0,19 12 0,-41-28 0,39 31 0,-39-35 0,-4-5 0,62 48 0,0 1 0,1-1 0,0 0 0,1 0 0,-7-14 0,2 4 0,-13-33 0,16 37 0,0-1 0,-13-21 0,12 20 0,0 0 0,1 0 0,1-1 0,1 0 0,0 0 0,1-1 0,-1-22 0,4 35 0,-18-114 0,13 80 0,2 1 0,1-1 0,6-72 0,-1 25 0,-2 84 0,-1-27 0,2-1 0,1 1 0,10-49 0,-8 59 0,-3 15 0,-1 0 0,1 0 0,0 0 0,1 0 0,-1 1 0,1-1 0,0 0 0,0 1 0,1-1 0,-1 1 0,1-1 0,0 1 0,0 0 0,0 0 0,6-5 0,-3 4 0,0 0 0,-1-1 0,1 0 0,-1 0 0,4-8 0,-5 8 0,1-1 0,0 1 0,0 0 0,1 0 0,9-8 0,-1 6 0,0 0 0,1 0 0,1 1 0,-1 1 0,1 1 0,20-5 0,24-8 0,-44 13-578,1 1-1,0 1 0,0 1 0,0 0 1,0 1-1,18 2 0,-13-1-332,1-1 0,38-6 0,130-25 6565,-131 25-4416,24-5-1346,-45 6 108,1 2 0,0 1 0,72 5 0,-26 0 0,-18-3 0,73 3 0,-78 9 0,-45-7 0,-1-1 0,25 2 0,37-5 0,-47-1 0,1 1 0,0 2 0,56 10 0,-51-5 0,-1-3 0,1-1 0,0-2 0,43-4 0,4 1 0,-62 2 0,-1 1 0,0 1 0,37 9 0,57 13 0,-90-19 0,1-2 0,1 0 0,-1-2 0,40-4 0,-28 2 0,41 3 0,37 20 0,-75-15 0,0 0 0,84 3 0,-42-9 0,87-3 0,-160 0 0,0-1 0,-1 0 0,0 0 0,0-1 0,0 0 0,0 0 0,0-1 0,-1-1 0,0 0 0,9-7 0,36-20 0,-22 13 0,-26 16 0,0 0 0,0 0 0,1 0 0,-1 1 0,1 0 0,9-3 0,109-37 0,-51 26 0,-55 13 0,0 0 0,-1-1 0,1 0 0,33-16 0,-42 16 0,1 1 0,1 0 0,-1 0 0,0 1 0,17-1 0,-15 2 0,-1-1 0,0 0 0,0 0 0,19-8 0,-13 1 0,-15 7 0,1 1 0,-1 0 0,1 0 0,0 0 0,0 0 0,0 0 0,0 1 0,0 0 0,0 0 0,0 0 0,0 0 0,0 1 0,0-1 0,1 1 0,-1 0 0,0 0 0,0 1 0,1-1 0,4 2 0,8 6 0,-1 0 0,0 1 0,0 0 0,-1 1 0,22 20 0,-11-11 0,1-1 0,0-1 0,40 16 0,0 2 0,-57-30 0,1-1 0,0 0 0,0 0 0,17 2 0,25 9 0,-24-5 0,57 11 0,-53-15 0,44 16 0,-62-17 0,1-2 0,-1 0 0,1 0 0,-1-2 0,21 0 0,-15 0 0,40 6 0,37 17 0,-66-14 0,1-2 0,1-1 0,-1-2 0,39 2 0,0-9 0,66 3 0,-21 23 0,45 15 0,-105-20 0,-38-12 0,-1 0 0,2-1 0,-1-1 0,1-1 0,37 2 0,-15-5 0,-14-2 0,0 2 0,0 1 0,43 8 0,82 15 0,-99-18 0,0-3 0,0-1 0,55-6 0,-6 1 0,2 0 0,116 4 0,-165 6 0,84 22 0,13 2 0,-143-30 0,0 1 0,0 0 0,0 1 0,17 8 0,24 8 0,-30-13 0,-1 1 0,28 14 0,24 9 0,-51-23 0,0 2 0,27 15 0,-19-9 0,-14-7 0,0 1 0,27 24 0,5 4 0,-29-22 0,0 0 0,-1 2 0,0 0 0,-2 1 0,23 35 0,-27-37 0,-2-2 0,-1 1 0,0 0 0,-2 1 0,10 31 0,-7-19 0,-4-9 0,-1 1 0,0 0 0,1 27 0,6 36 0,-5-44 0,-2 1 0,-1-1 0,-6 70 0,1-24 0,2 264 0,-2-325 0,-1 0 0,-1 0 0,-2 0 0,-15 43 0,2-4 0,-10 14 0,20-57 0,0 0 0,-4 24 0,-10 27 0,16-53 0,0 1 0,-5 30 0,9-34 0,-2-1 0,0 1 0,0-1 0,-14 26 0,-9 23 0,18-39 0,-1 0 0,-2-1 0,0-1 0,-2 0 0,0-1 0,-2 0 0,-24 25 0,-39 42 0,67-75 0,0 0 0,-2 0 0,-15 11 0,-21 18 0,43-36 0,-1-1 0,1 0 0,-2 0 0,1-1 0,-17 7 0,-8 4 0,-30 11 0,16-8 0,31-12 0,-1 0 0,-22 4 0,25-8 0,0 1 0,1 1 0,-1 0 0,-20 11 0,18-7 0,0-2 0,0 0 0,-1-1 0,0-1 0,-24 4 0,-34 11 0,55-15 0,0 0 0,0-1 0,-24 0 0,19-1 0,-41 8 0,-7 11 0,-33 7 0,0 3 0,51-14 0,38-12 0,-33 18 0,39-18 0,0 0 0,-1 0 0,1-1 0,-1-1 0,-22 5 0,15-6 0,1 2 0,-36 13 0,-12 3 0,47-15 0,1 0 0,-33 16 0,35-13 0,0-2 0,-1 0 0,-26 6 0,-123 30 0,79-35 0,64-7 0,0 0 0,-31 8 0,16-3 0,0-2 0,0-1 0,-75-5 0,28-1 0,-893 4 0,945-3 0,-49-8 0,47 4 0,-45-1 0,62 7 0,-8 1 0,1-2 0,-1-1 0,-45-9 0,50 7 0,-1 0 0,0 2 0,-37 1 0,35 2 0,1-2 0,-46-7 0,-93-21 0,130 23 0,-12-4 0,0 3 0,-65-2 0,83 7 0,1-1 0,0-1 0,-37-10 0,36 7 0,0 1 0,0 1 0,-30-1 0,26 4 0,1-2 0,0-1 0,-36-11 0,-9-2 0,-43-7 0,89 20 0,-34-11 0,41 9 0,0 1 0,-1 1 0,-27-2 0,25 4 0,0-1 0,1-1 0,0-1 0,-27-11 0,27 9 0,1 1 0,-1 0 0,0 2 0,-35-3 0,40 7 0,-1-1 0,1-1 0,0 0 0,0-1 0,-25-10 0,20 7 0,1 1 0,-27-3 0,23 4 0,-35-10 0,-31-11 0,-32-11 0,110 31 0,-56-18 0,54 19 0,0 0 0,-17-9 0,-13-4 0,13 5 0,-61-32 0,29 12 0,45 22 0,1-2 0,0 0 0,1-1 0,-21-20 0,14 12 0,-30-19 0,42 30 0,1-1 0,0-1 0,1 0 0,1 0 0,0-1 0,-13-22 0,-23-56 0,40 74 0,0-1 0,1 0 0,1-1 0,0 1 0,2-1 0,-3-33 0,3-249 0,5 160 0,0 67 0,-4-82 0,-10 94 0,8 46 0,1 1 0,-2-28 0,4 32 0,0 1 0,-1 0 0,0 0 0,-1 0 0,0 1 0,-1-1 0,0 1 0,-1-1 0,0 1 0,0 1 0,-1-1 0,0 1 0,-1 0 0,-8-10 0,2 9-1365,1 2-5461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2:49.753"/>
    </inkml:context>
    <inkml:brush xml:id="br0">
      <inkml:brushProperty name="width" value="0.035" units="cm"/>
      <inkml:brushProperty name="height" value="0.035" units="cm"/>
      <inkml:brushProperty name="color" value="#E71224"/>
    </inkml:brush>
  </inkml:definitions>
  <inkml:trace contextRef="#ctx0" brushRef="#br0">515 2356 24575,'-1'-2'0,"0"0"0,0-1 0,0 1 0,-1 1 0,1-1 0,-1 0 0,1 0 0,-1 0 0,0 1 0,1-1 0,-1 1 0,-4-3 0,-24-17 0,-22-10 0,32 20 0,-1-1 0,2 0 0,0-2 0,0 0 0,1-1 0,-28-32 0,33 31 0,-19-24 0,-30-52 0,33 50 0,22 32 0,0 0 0,0 0 0,1-1 0,0 1 0,-4-15 0,-7-16 0,12 30 0,0-1 0,1 0 0,0 0 0,1 0 0,0 0 0,-1-15 0,4 18 0,-13-121 0,6 77 0,3 1 0,5-86 0,0 54 0,0 72 0,0 0 0,1-1 0,1 1 0,0 1 0,1-1 0,8-19 0,8-30 0,-14 43 0,1-1 0,1 1 0,0 0 0,1 1 0,16-23 0,20-39 0,-20 25 0,3 1 0,1 2 0,54-70 0,-19 47 0,-43 47 0,1 1 0,30-27 0,-10 10 0,-14 14 0,93-91 0,-75 86 0,1 2 0,2 2 0,73-33 0,-88 46 0,1 2 0,0 1 0,1 2 0,1 1 0,0 2 0,0 2 0,0 1 0,72-1 0,-30 6 0,74 4 0,-132 0 0,-1 2 0,0 0 0,0 1 0,-1 1 0,1 1 0,33 19 0,-23-12 0,52 17 0,-41-19 0,-3 0 0,-22-8 0,0 1 0,0 0 0,0 1 0,19 12 0,-18-9 0,1-1 0,32 13 0,-1-2 0,-24-8 0,-12-7 0,0 1 0,-1 1 0,0 0 0,16 11 0,145 103 0,-140-96 0,-21-17 0,0 1 0,-1 0 0,0 1 0,0 0 0,-1 1 0,11 15 0,-13-17 0,-1 0 0,1-1 0,0 1 0,1-2 0,0 1 0,15 9 0,27 24 0,-41-33 0,0 0 0,1 0 0,0-1 0,0-1 0,0 0 0,16 5 0,7 6 0,3 1 0,68 22 0,-45-23 0,61 22 0,-103-33 0,0-1 0,0-1 0,0 0 0,24 1 0,-23-3 0,0 1 0,-1 0 0,1 2 0,19 6 0,-21-5 0,-1-2 0,1 0 0,0-1 0,0-1 0,24 0 0,43 8 0,-75-9 0,-1 1 0,0 1 0,0 0 0,-1 0 0,1 0 0,0 1 0,-1 0 0,7 5 0,2 2 0,1-2 0,0 0 0,28 11 0,-30-15 0,-1 1 0,0 1 0,0 0 0,0 1 0,-1 1 0,19 15 0,-10-2 0,0 1 0,-2 1 0,-2 0 0,0 1 0,21 40 0,-27-40 0,-2 1 0,-1 0 0,8 38 0,3 11 0,-19-72 0,0 0 0,1 0 0,-1 0 0,1 0 0,-1 0 0,1 0 0,0-1 0,0 1 0,0-1 0,1 0 0,-1 1 0,1-1 0,-1 0 0,1 0 0,-1 0 0,1-1 0,0 1 0,0-1 0,0 0 0,0 1 0,0-1 0,0 0 0,6 0 0,6 1 0,0-1 0,0 0 0,0-1 0,16-2 0,-1 0 0,-18 1 0,0 0 0,-1-1 0,1 0 0,-1-1 0,0 0 0,0-1 0,15-6 0,5-7 0,33-21 0,-21 11 0,-32 19 0,-1 0 0,1-1 0,-1 0 0,-1 0 0,9-12 0,29-27 0,-38 41 0,0 0 0,1 1 0,0 0 0,0 0 0,1 2 0,20-8 0,-23 9 0,-1 1 0,1 1 0,0-1 0,0 1 0,0 1 0,0-1 0,-1 1 0,1 1 0,0-1 0,15 4 0,-11 0 0,0 0 0,-1 0 0,1 1 0,-1 1 0,0 0 0,0 0 0,-1 1 0,0 0 0,12 12 0,2 4 0,-1 1 0,39 52 0,-31-36 0,14 12 0,16 22 0,-50-61 0,0-1 0,1 0 0,1-1 0,0 0 0,0-1 0,30 17 0,-30-19 0,1 0 0,-2 1 0,1 0 0,-1 1 0,0 0 0,-1 1 0,0 1 0,13 18 0,-16-17 0,0 0 0,-1 1 0,-1 0 0,0 0 0,-1 1 0,-1-1 0,0 1 0,-1 0 0,-1 0 0,0 1 0,-1 27 0,-1-17 0,1-13 0,0 0 0,-1-1 0,-1 1 0,0-1 0,-1 1 0,0-1 0,-1 1 0,-1-1 0,1 0 0,-11 21 0,6-18 0,2-1 0,0 1 0,-5 20 0,-9 22 0,12-35 0,-10 43 0,13-43 0,1-1-58,4-17-51,-1 0 0,1 0 0,-1 0 0,0 0 0,0-1 0,-1 1 0,1 0 0,-1 0 1,0-1-1,0 1 0,-3 4 0,-5 1-6717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2:50.909"/>
    </inkml:context>
    <inkml:brush xml:id="br0">
      <inkml:brushProperty name="width" value="0.035" units="cm"/>
      <inkml:brushProperty name="height" value="0.035" units="cm"/>
      <inkml:brushProperty name="color" value="#E71224"/>
    </inkml:brush>
  </inkml:definitions>
  <inkml:trace contextRef="#ctx0" brushRef="#br0">1 654 24575,'6'-1'0,"1"0"0,0 0 0,0-1 0,11-5 0,3 0 0,-2 2 0,22-7 0,1 1 0,0 3 0,0 1 0,55-1 0,-59 5-9,0-1 1,72-18-1,-46 8-615,-15 4 580,1 2 1,69-2-1,-56 6-202,0-3 0,-1-3-1,69-20 1,12-2-47,-53 18 81,57-13-234,38-12 446,-169 36 350,0-1 1,26-10-1,-31 10-72,1-1 0,0 2-1,0 0 1,0 0 0,19-1-1,-29 4-277,0 0 0,0 0 0,0 0 0,-1 0 0,1 0 0,0 1 0,0-1 0,-1 1 0,1-1 0,0 1 0,-1 0 0,1-1 0,0 1 0,-1 0 0,1 0 0,-1 0 0,1 0 0,-1 1 0,0-1 0,0 0 0,2 3 0,-1-2 0,-1 1 0,1 0 0,-1 0 0,0 0 0,0 0 0,0 0 0,-1 0 0,1 0 0,-1 1 0,1-1 0,-1 4 0,-1 8 0,-1 0 0,0 0 0,-8 28 0,10-42 0,-4 9 0,0 0 0,0 0 0,0-1 0,-2 1 0,1-1 0,-1 0 0,0-1 0,-9 10 0,-67 62 0,51-51 0,-102 85 0,2-17 0,29-28-387,44-32 224,5-4 163,30-20 0,-31 24 0,15-9 0,-69 38 0,46-30 0,40-25 83,-1 0 0,-1-2 1,0-1-1,0-1 1,-29 5-1,14-3-33,37-8-50,0 0 0,0-1 0,0 1 0,0-1 0,0 0 0,0 0 0,0 1 0,0-1 0,0-1 0,0 1 0,1 0 0,-1 0 0,0-1 0,0 1 0,0-1 0,0 1 0,0-1 0,1 0 0,-1 0 0,0 0 0,0 0 0,1 0 0,-1 0 0,-1-2 0,1 0 0,0 0 0,1 0 0,-1 0 0,0 0 0,1 0 0,0-1 0,0 1 0,0 0 0,0-1 0,1 1 0,-1-1 0,1-6 0,-11-74 0,6 54 0,-1-47 0,5 44-11,0 12-4,0-1 0,2 1 0,0 0 0,1 0 0,2 0 0,0 0 0,12-36 0,24-59-578,-28 77 528,52-150 65,-50 149 0,-2 10 0,8-40 0,8-21 455,-4 19-121,-17 37-334,-6 25 0,1 0 0,1 0 0,0 0 0,0 0 0,6-11 0,-9 20 0,1 1 0,-1-1 0,0 0 0,1 1 0,-1-1 0,1 0 0,-1 1 0,1-1 0,-1 1 0,1-1 0,-1 1 0,1-1 0,0 1 0,-1-1 0,1 1 0,0-1 0,-1 1 0,1 0 0,0 0 0,0-1 0,-1 1 0,1 0 0,0 0 0,0 0 0,-1 0 0,1 0 0,0 0 0,0 0 0,1 0 0,0 1 0,0 0 0,0-1 0,0 1 0,0 0 0,0 1 0,0-1 0,0 0 0,0 1 0,-1-1 0,3 3 0,5 6 0,-1 0 0,12 19 0,-18-27 0,32 59 0,-23-41 0,0 0 0,22 29 0,-25-39 0,-2 0 0,1 1 0,-2 0 0,5 11 0,9 16 0,4 17 0,-19-44 0,1 0 0,-1 0 0,2 0 0,-1-1 0,9 12 0,3 2 0,-1 1 0,23 50 0,11 20 0,-36-71 0,17 40 0,-21-42 0,0 1 0,25 35 0,-4-11 0,-3 2 0,-1 0 0,30 82 0,-56-130 0,-1 1 0,1-1 0,0 1 0,-1-1 0,1 1 0,-1-1 0,1 1 0,-1-1 0,0 1 0,0-1 0,0 1 0,1-1 0,-1 1 0,-1-1 0,1 1 0,0 0 0,0-1 0,-1 1 0,1-1 0,-1 1 0,1-1 0,-1 0 0,1 1 0,-1-1 0,0 1 0,0-1 0,0 0 0,-1 2 0,0-2 0,0 0 0,0 0 0,0 0 0,-1 0 0,1 0 0,0-1 0,0 1 0,0-1 0,-1 0 0,1 0 0,0 1 0,0-1 0,-1-1 0,1 1 0,0 0 0,0 0 0,-1-1 0,1 0 0,-3 0 0,-95-37 0,70 28 0,-31-14 0,0-1 0,25 12 0,1-2 0,0-2 0,-33-20 0,40 21 0,-58-23 0,24 12 0,-22-26 0,56 38 0,0-1 0,-45-36 0,-13-7 0,-119-69 0,163 99 0,1-1 0,-45-44 0,82 70 0,-1-2 27,-1 1 0,1-2-1,1 1 1,-6-9 0,-12-15-1526,12 19-5327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2:51.002"/>
    </inkml:context>
    <inkml:brush xml:id="br0">
      <inkml:brushProperty name="width" value="0.035" units="cm"/>
      <inkml:brushProperty name="height" value="0.035" units="cm"/>
      <inkml:brushProperty name="color" value="#E71224"/>
    </inkml:brush>
  </inkml:definitions>
  <inkml:trace contextRef="#ctx0" brushRef="#br0">1 0 24575,'4'0'0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41.022"/>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2:55.916"/>
    </inkml:context>
    <inkml:brush xml:id="br0">
      <inkml:brushProperty name="width" value="0.035" units="cm"/>
      <inkml:brushProperty name="height" value="0.035" units="cm"/>
      <inkml:brushProperty name="color" value="#E71224"/>
    </inkml:brush>
  </inkml:definitions>
  <inkml:trace contextRef="#ctx0" brushRef="#br0">364 99 24575,'50'-19'0,"-2"11"0,0-3 0,78-29 0,-112 35 0,-1 1 0,0 1 0,1 0 0,-1 0 0,1 2 0,0 0 0,0 0 0,0 1 0,-1 1 0,1 0 0,0 1 0,-1 1 0,19 5 0,-17 0 0,-1 0 0,0 1 0,-1 1 0,0 0 0,0 1 0,-1 0 0,-1 1 0,0 0 0,16 24 0,-2-6 0,-20-24 0,0-1 0,0 1 0,-1 0 0,0 0 0,0 0 0,0 0 0,0 1 0,-1 0 0,0-1 0,-1 1 0,1 0 0,-1 1 0,-1-1 0,0 0 0,1 9 0,-2 176 0,-2-80 0,2-99 0,-2-1 0,1 0 0,-2 0 0,1 0 0,-2-1 0,0 1 0,0-1 0,-7 13 0,-1-2 0,0 0 0,-31 39 0,5-26 0,12-12 0,11-10 0,0 0 0,-1-1 0,-1-1 0,0 0 0,-29 12 0,-21 25 0,35-32 0,14-6 0,1-1 0,-2-1 0,1-1 0,-1 0 0,0-2 0,0 0 0,0-1 0,-28 2 0,-257-7 0,290-1 0,0-1 0,0 0 0,0 0 0,0-2 0,1 0 0,0 0 0,0-1 0,0-1 0,-18-12 0,18 10-1365,3-1-5461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20:51:54.218"/>
    </inkml:context>
    <inkml:brush xml:id="br0">
      <inkml:brushProperty name="width" value="0.035" units="cm"/>
      <inkml:brushProperty name="height" value="0.035" units="cm"/>
      <inkml:brushProperty name="color" value="#E71224"/>
    </inkml:brush>
  </inkml:definitions>
  <inkml:trace contextRef="#ctx0" brushRef="#br0">202 1869 24575,'-1'85'0,"18"141"0,-10-206 0,-6-20 0,-1 0 0,0 0 0,0 0 0,0 0 0,1 1 0,-1-1 0,0 0 0,0 0 0,1 0 0,-1 0 0,0 0 0,0 0 0,0 0 0,1 0 0,-1 0 0,0 0 0,0 0 0,1 0 0,-1 0 0,0 0 0,0-1 0,0 1 0,1 0 0,-1 0 0,0 0 0,0 0 0,0 0 0,1 0 0,-1 0 0,0-1 0,0 1 0,0 0 0,0 0 0,1 0 0,-1 0 0,0-1 0,0 1 0,0 0 0,0 0 0,0-1 0,13-29 0,-12 26 0,9-26 0,-4 8 0,1 0 0,18-35 0,-23 52 0,0 1 0,0 0 0,1 0 0,0 0 0,0 0 0,0 0 0,0 0 0,1 1 0,-1 0 0,1 0 0,0 0 0,0 0 0,0 0 0,0 1 0,1-1 0,-1 1 0,1 0 0,7-2 0,-6 4 0,1 0 0,-1 0 0,0 1 0,1 0 0,-1 0 0,0 0 0,0 1 0,0 0 0,0 0 0,11 6 0,24 7 0,153 24 0,-133-27 0,-38-7 0,1-1 0,37 3 0,-30-7 0,0 2 0,60 12 0,-68-10 0,1-1 0,41 0 0,-43-3 0,-1 1 0,1 1 0,32 7 0,-8 0 0,-1-3 0,1-1 0,0-3 0,76-5 0,-20 1 0,-2 3 0,110-3 0,-94-22 0,-93 20 0,0 0 0,0-1 0,-1-2 0,1 0 0,21-10 0,-1-4 0,57-37 0,-54 36 0,4-2 0,-17 2 0,-15 11 0,0-1 0,28-25 0,99-83 0,6-28 0,-119 106 0,-28 35 0,0 0 0,0 1 0,1 0 0,0 0 0,1 0 0,9-8 0,-7 7 0,-1 0 0,0 0 0,0-1 0,0 0 0,-1 0 0,0-1 0,-1 1 0,0-1 0,0 0 0,-1-1 0,5-16 0,-7 22 0,2-6 0,1 0 0,1 1 0,0 0 0,0 0 0,1 1 0,12-13 0,13-16 0,-27 29 0,0 0 0,0-1 0,5-15 0,13-21 0,-12 25 0,0-1 0,-1 0 0,7-23 0,3-6 0,-13 31 0,-1-1 0,-1 1 0,4-32 0,0 0 0,-2 8 0,-3 0 0,-1 0 0,-5-71 0,0 27 0,1 76 0,0 0 0,0 0 0,-1 0 0,-1 0 0,0 0 0,0 0 0,-1 0 0,-1 1 0,1 0 0,-2 0 0,1 0 0,-1 1 0,-1-1 0,0 1 0,0 1 0,-1 0 0,0 0 0,0 0 0,-1 1 0,0 0 0,0 0 0,-1 1 0,-10-5 0,9 6 0,-11-6 0,-1 1 0,0 0 0,-36-8 0,28 9 0,-54-22 0,65 22 0,0 1 0,-1 1 0,0 1 0,0 0 0,-41-4 0,10 5 0,1-2 0,-54-15 0,58 11 0,23 7 0,-1 1 0,-28 0 0,31 3 0,1-1 0,-1-2 0,-26-5 0,-199-55-561,210 57 563,0 1 1,0 2-1,0 2 0,-55 4 0,4 0 455,-956-3-364,1035 0-93,1 1 0,-1 0 0,0 0 0,1 1 0,0 0 0,-1 0 0,1 1 0,0 0 0,0 1 0,0 0 0,-8 6 0,-95 48 0,75-37 0,1 1 0,1 2 0,-42 40 0,61-48 0,2 0 0,0 1 0,1 1 0,-19 37 0,-13 21 0,37-64 0,0 1 0,2 0 0,-1 0 0,2 0 0,0 0 0,0 1 0,-2 20 0,2-12 0,-13 38 0,9-37 0,2 1 0,0 0 0,2 0 0,-3 47 0,8 103 0,2-68 0,-4 233 0,3-319 0,0 0 0,1 0 0,2-1 0,-1 1 0,2-1 0,1 0 0,11 23 0,-14-35 0,0 0 0,1 0 0,0 0 0,0-1 0,12 11 0,7 9 0,-21-22 0,5 7 0,-1-1 0,1-1 0,0 1 0,1-2 0,0 1 0,1-1 0,0 0 0,0-1 0,1 0 0,16 8 0,51 21 0,-64-27 0,1-2 0,1 1 0,-1-2 0,1 0 0,0-1 0,0-1 0,19 3 0,45 2 0,107 28 0,-149-30 0,0-2 0,0-2 0,1-2 0,49-4 0,-2 0 0,55 3-1365,-117 0-5461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20:51:58.438"/>
    </inkml:context>
    <inkml:brush xml:id="br0">
      <inkml:brushProperty name="width" value="0.035" units="cm"/>
      <inkml:brushProperty name="height" value="0.035" units="cm"/>
      <inkml:brushProperty name="color" value="#E71224"/>
    </inkml:brush>
  </inkml:definitions>
  <inkml:trace contextRef="#ctx0" brushRef="#br0">90 6125 24575,'0'-3'0,"-5"-162"0,2 137 0,-1 0 0,-1 1 0,-17-51 0,17 60 0,1-1 0,1 1 0,0-1 0,1 0 0,2-37 0,1 35 0,-2 0 0,0 0 0,-1 1 0,-7-29 0,2 21 0,2 0 0,1 0 0,-2-39 0,8-89 0,0 55 0,-2-1025-911,2 1110 911,0-1 0,0 1 0,2-1 0,0 1 0,11-27 0,-8 23 0,-1 0 0,8-40 0,17-140 0,-27 176 12,2 1 1,1 0-1,16-35 0,-14 35-259,0 0 0,-2-1 0,6-28 0,-10 39 267,0-1 1,0 1 0,2-1-1,-1 1 1,2 0-1,10-20 1,-4 9 147,-2 0 0,0-1-1,7-35 1,-6 21-116,-6 22-52,5-15 0,0 0 0,29-58 0,5-11 766,-2 5-549,2 2-217,-27 56 0,1 0 0,31-46 0,-25 46 0,26-55 0,19-30 0,-52 97 0,45-62 0,-26 42 0,47-86 0,-29 44 0,-42 70 0,2-3 0,-1 0 0,-1-1 0,12-29 0,-16 33 0,1 1 0,1 0 0,0 1 0,1-1 0,17-17 0,24-38 0,-13 14 0,-25 38 0,0-1 0,11-23 0,-12 16 0,1 0 0,2 1 0,0 1 0,2 0 0,1 2 0,36-38 0,-32 40 0,27-38 0,-30 35 0,33-33 0,-7 15 0,79-97 0,-105 119 0,1 0 0,0 2 0,1 0 0,2 1 0,27-16 0,-45 30 0,274-172 0,-236 146 0,-33 22 0,0 1 0,0 0 0,0 0 0,22-8 0,78-38 0,34-14 0,-100 44 0,71-26 0,-25 16 0,-40 14 0,87-22 0,-91 29 0,-31 8 0,1-1 0,20-1 0,47-9 0,-58 10 0,-1 0 0,35-1 0,364 7 0,-401 0 0,0 1 0,0 1 0,-1 1 0,1 1 0,-1 1 0,34 14 0,0 4 0,65 40 0,-103-54 0,-1 1 0,-1 0 0,0 2 0,0-1 0,-1 2 0,-1 0 0,-1 1 0,18 23 0,-4-5 0,-21-27 0,-1 0 0,0 0 0,0 1 0,-1-1 0,5 9 0,39 73 0,4 6 0,-25-38 0,-12-24 0,0-1 0,-2 2 0,-2-1 0,11 47 0,-17-58 0,0-1 0,11 26 0,-9-31 0,-1 1 0,-1 1 0,-1-1 0,4 32 0,9 132 0,-8-81 0,-5 186 0,-7-143 0,3-98 0,-2-1 0,-12 67 0,5-65-10,-23 133-106,27-146-16,-3 0-1,0-1 1,-16 36 0,-3 11 29,14-14-113,12-52 157,-1 1-1,-1 0 1,0-1-1,-1 0 1,-5 13-1,-59 139 60,63-150 0,0 0 0,-5 22 0,-9 24 0,-4-7 0,5-8 0,-33 55 0,30-65 0,2-6 0,2 1 0,1 0 0,-16 44 0,16-34 0,-29 52 0,0-1 0,31-62-19,-25 36 0,26-45 7,1 0 0,1 0 0,1 1-1,-11 32 1,16-37 12,-1 1 0,-1-1 0,0 0 0,-1 0 0,-16 22 0,-56 103 0,55-103 0,2 2 0,-30 69 0,25-52-11,-3-1 0,-52 71-1,77-118 4,-46 55-106,39-49 89,0 0 1,0 1-1,-19 35 0,13-17 40,-2-1 0,-2-1 0,-45 51 0,58-71 19,-21 27-264,-35 61 1,60-91 291,-1-1-1,0 0 1,0 0 0,-13 10 0,-13 14 281,-36 50-118,-61 67-60,30-30-72,75-86-52,-1-1 0,-2-1 0,-42 36 0,56-54-36,1 0 1,-20 25-1,-18 18 2,-133 123-7,172-166 0,1-3 0,0-1 0,-24 14 0,23-15 0,1 0 0,0 0 0,-15 14 0,-129 128 728,147-143-728,-1-1 0,0 0 0,0-1 0,0 0 0,0 0 0,-1-1 0,-13 5 0,-22 10 0,-19 22 0,49-30 0,0-1 0,0-1 0,-22 10 0,4-4 0,-39 25 0,62-36 0,1 0 0,-1 0 0,0-1 0,0 0 0,-1-1 0,1 0 0,0-1 0,-1 0 0,-13-1 0,8 1 0,-1 0 0,-26 6 0,-73 16 0,52-12 0,26-6 0,0-2 0,-68-3 0,-23 2 0,60 12 0,51-10 0,0 0 0,-20 1 0,21-4 0,-8 1 0,-44-3 0,62 1 0,-1-1 0,1-1 0,-1 1 0,1-1 0,0-1 0,0 1 0,0-1 0,0 0 0,0-1 0,-7-4 0,-33-23 0,34 24 0,1 0 0,1-1 0,-1 0 0,1-1 0,0 0 0,1-1 0,0 0 0,-10-16 0,-12-13 0,25 32 0,1 0 0,0-1 0,0 0 0,1 0 0,0-1 0,-5-9 0,-75-197 0,80 201 0,1 0 0,1-1 0,0 1 0,0-1 0,2 0 0,0 1 0,1-25 0,1 20 0,-2 0 0,0 0 0,-7-36 0,-27-108 0,30 141-1365,2 1-5461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20:52:02.056"/>
    </inkml:context>
    <inkml:brush xml:id="br0">
      <inkml:brushProperty name="width" value="0.035" units="cm"/>
      <inkml:brushProperty name="height" value="0.035" units="cm"/>
      <inkml:brushProperty name="color" value="#E71224"/>
    </inkml:brush>
  </inkml:definitions>
  <inkml:trace contextRef="#ctx0" brushRef="#br0">822 5083 24575,'-7'-1'0,"-1"0"0,1-1 0,-1 0 0,1 0 0,0-1 0,0 0 0,0 0 0,1-1 0,-1 0 0,1 0 0,-8-6 0,-26-16 0,24 18 0,1-2 0,-15-12 0,-30-17 0,34 25 0,1-1 0,0-1 0,2-1 0,0-1 0,0-1 0,2-1 0,1-1 0,0-1 0,-24-35 0,16 17 0,1-2 0,2-1 0,-25-61 0,-1-40 0,0-2 0,40 112 0,1 0 0,-10-59 0,14 63 0,-8-86 0,1 5 0,5 46 0,3 0 0,5-114 0,2 65 0,-3 24 0,3-101 0,23 74 0,-24 107 0,1-1 0,1 0 0,0 1 0,1-1 0,0 1 0,0 0 0,1 0 0,0 0 0,1 1 0,9-12 0,-7 7 0,-1 0 0,0-1 0,8-23 0,8-18 0,20-47 0,-29 66 0,29-54 0,-39 84 0,1 1 0,0 0 0,0 1 0,0-1 0,7-4 0,-6 4 0,0 0 0,0 0 0,0 0 0,5-9 0,11-19 0,1 0 0,44-47 0,-6 12 0,-30 33 0,2 0 0,53-43 0,9 0 0,69-50 0,-69 54-545,-9 6 426,-9 21-598,86-40 0,-145 79 812,61-26-145,-46 21-557,46-26 0,205-118 736,-90 48-103,-147 85-26,111-55 0,-12 8 0,-73 34 0,25-11 0,-48 28 0,-19 9 0,-1-1 0,0-1 0,33-22 0,-22 11 1082,47-22 1,-73 39-1347,50-17 264,-48 19 0,0 0 0,25-13 0,131-65 0,-89 48 0,-9 5 0,191-79 716,-130 58-221,8-4-495,-128 50 0,0 0 0,30-5 0,24-8 0,-24 0 0,-29 10 0,1 2 0,0 0 0,0 1 0,36-7 0,-26 9 0,0-2 0,29-11 0,-30 9 0,0 0 0,32-3 0,-11 3 0,57-17 0,-6 0 0,-50 15 0,-22 3 0,1 2 0,39-3 0,-29 6 0,77-13 0,43-14 0,-97 21 0,0 3 0,124 6 0,-69 1 0,-25-3 0,101 3 0,-112 11 0,-53-7 0,35 2 0,-51-7 0,0 1 0,0 0 0,0 1 0,0 0 0,0 1 0,-1 0 0,0 1 0,0 0 0,18 12 0,8 4 0,-22-16 0,-1 1 0,0-2 0,1 0 0,27 5 0,-23-6 0,-1 1 0,25 8 0,-1 3 0,-29-11 0,0 0 0,0 1 0,0 0 0,-1 1 0,0 0 0,0 1 0,0 0 0,12 11 0,-14-11 0,1 1 0,0-1 0,0-1 0,20 9 0,14 9 0,-1 3 0,-22-16 0,-1 2 0,0 0 0,-2 1 0,1 1 0,15 17 0,-20-17 0,1-1 0,22 16 0,15 14 0,-6-1 0,-23-23 0,-2 1 0,0 1 0,35 48 0,-50-62 0,0 0 0,1 0 0,0-1 0,12 11 0,-12-12 0,0 0 0,-1 1 0,1 0 0,-2 0 0,1 0 0,6 11 0,111 190 0,-109-188 0,-4-6 0,-1 0 0,0 1 0,-1 0 0,13 32 0,-4 3 0,-3-10 0,14 67 0,-19-60 0,-2-11 0,-1 1 0,1 42 0,-5-56 0,1 0 0,7 30 0,-5-29 0,-1-1 0,1 28 0,-5-15 0,-1 1 0,-2-1 0,-11 53 0,8-59 0,-2 1 0,-1-2 0,-17 42 0,-11 43 0,14-68 0,-2-2 0,-2 0 0,-52 64 0,52-78 0,-1-2 0,-2 0 0,-64 44 0,4-3 0,65-48 0,-2-2 0,-40 22 0,31-23 0,20-11 0,1 1 0,0 0 0,-28 22 0,35-24 0,0-1 0,-1 0 0,0 0 0,-11 5 0,-21 11 0,-20 12 0,42-24 0,1 1 0,-24 17 0,19-12 0,0-1 0,-2-1 0,-31 12 0,36-17 0,-15 8-37,-70 34-932,38-11 561,-1-2 1,-1-4-1,-75 25 1,-65 24 315,24-12-369,60-26 461,15-6 0,46-13 0,-88 38 0,129-54 0,0 0 0,-43 9 0,-17 6 0,4-2 0,57-16 0,0 0 0,-39 16 0,12-2 0,-1-1 0,-100 22 0,130-37 0,-97 28 0,90-24 151,1 0 0,-34 16 0,41-15-25,-1-1 0,-1 0 0,0-2 0,-38 7 1,28-8 93,1 1 0,-32 11 0,37-9-18,-1-1 1,0-1 0,-37 3 0,33-6-209,1 2 1,0 0 0,1 3 0,-47 16 0,-5 3-5,51-21 10,-1 0 0,-45 2 0,-17 2 0,26 5 0,-26 3 0,-111 15-955,78-11 955,57-8 0,0-4 0,-91 3 0,137-13 0,-17 0 0,1 1 0,-48 8 0,-135 26 0,173-29 1,0-2 0,-92-4 0,92-2-15,0 2-1,-92 13 0,84-5 261,-1-2-1,-91-3 1,119-1-246,0 0 0,-33 8 0,-37 3 0,70-11 52,-1 1-1,-42 11 1,40-8 11,1-2 0,0-2-1,-57-2 1,58 0-905,5 0-5984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20:52:03.588"/>
    </inkml:context>
    <inkml:brush xml:id="br0">
      <inkml:brushProperty name="width" value="0.035" units="cm"/>
      <inkml:brushProperty name="height" value="0.035" units="cm"/>
      <inkml:brushProperty name="color" value="#E71224"/>
    </inkml:brush>
  </inkml:definitions>
  <inkml:trace contextRef="#ctx0" brushRef="#br0">0 1 24575,'2'0'0,"107"4"0,-94-2 0,0 1 0,0 0 0,-1 1 0,1 0 0,15 9 0,89 30 0,5 4 0,64 29 0,-78-40-1235,-11-5 759,110 36-1378,-107-36 1832,46 25 22,-14-4 0,217 85-2953,-38-17 2953,-157-64 0,-137-48 0,364 125 0,-41-16 0,-101-31 0,-94-27 0,21 6 0,178 65-1752,-187-72 1752,-109-43 0,-1 2 0,67 35 0,-85-37 0,-1-2 0,38 11 0,37 16 0,101 48-169,-144-62 787,75 44 0,-50-24-252,91 60 2220,-116-65-1736,12 1 71,31 22-56,-73-43-865,-23-16 0,0 1 0,0 0 0,-1 0 0,10 9 0,33 34 509,66 48 1,5 4 108,26 44-618,-93-89 0,-41-39 0,2 0 0,0-1 0,36 26 0,7 10 0,14 17 0,-64-61-186,0 1 1,0-1-1,13 19 0,-18-21-436,7 7-6204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20:55:12.255"/>
    </inkml:context>
    <inkml:brush xml:id="br0">
      <inkml:brushProperty name="width" value="0.035" units="cm"/>
      <inkml:brushProperty name="height" value="0.035" units="cm"/>
      <inkml:brushProperty name="color" value="#E71224"/>
    </inkml:brush>
  </inkml:definitions>
  <inkml:trace contextRef="#ctx0" brushRef="#br0">0 5 24575,'0'-4'0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20:55:12.570"/>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20:55:18.113"/>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20:55:12.255"/>
    </inkml:context>
    <inkml:brush xml:id="br0">
      <inkml:brushProperty name="width" value="0.035" units="cm"/>
      <inkml:brushProperty name="height" value="0.035" units="cm"/>
      <inkml:brushProperty name="color" value="#E71224"/>
    </inkml:brush>
  </inkml:definitions>
  <inkml:trace contextRef="#ctx0" brushRef="#br0">0 5 24575,'0'-4'0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20:55:12.570"/>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20:55:18.113"/>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2:56.012"/>
    </inkml:context>
    <inkml:brush xml:id="br0">
      <inkml:brushProperty name="width" value="0.035" units="cm"/>
      <inkml:brushProperty name="height" value="0.035" units="cm"/>
      <inkml:brushProperty name="color" value="#E71224"/>
    </inkml:brush>
  </inkml:definitions>
  <inkml:trace contextRef="#ctx0" brushRef="#br0">0 0 24575,'4'0'0,"5"0"0,2 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5:07:58.44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5:07:58.848"/>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09.419"/>
    </inkml:context>
    <inkml:brush xml:id="br0">
      <inkml:brushProperty name="width" value="0.035" units="cm"/>
      <inkml:brushProperty name="height" value="0.035" units="cm"/>
      <inkml:brushProperty name="color" value="#E71224"/>
    </inkml:brush>
  </inkml:definitions>
  <inkml:trace contextRef="#ctx0" brushRef="#br0">960 97 24575,'-5'0'0,"-1"-1"0,1 1 0,0 0 0,-1 1 0,1-1 0,0 1 0,-1 0 0,1 1 0,0-1 0,0 1 0,0 0 0,0 0 0,0 1 0,0-1 0,1 1 0,-1 0 0,1 0 0,0 1 0,0-1 0,0 1 0,0 0 0,-3 5 0,-27 34 0,24-30 0,1 0 0,-1-1 0,-1-1 0,0 0 0,-15 10 0,8-7 0,1-1 0,0-1 0,0-1 0,-27 13 0,-24-3 0,53-17 0,-1 1 0,1 0 0,-28 14 0,38-16 0,0 1 0,0-1 0,0 1 0,1 0 0,-1 0 0,1 0 0,0 1 0,0-1 0,1 1 0,-1 0 0,1 0 0,0 0 0,1 1 0,-4 8 0,-16 34 0,16-36 0,0 0 0,1 1 0,-5 17 0,2 0 0,2 1 0,1 0 0,-1 62 0,5-56 0,0-26 0,0 0 0,1 1 0,1-1 0,-1 1 0,2-1 0,4 20 0,-5-29 0,0 0 0,1 0 0,-1 0 0,1 0 0,-1 0 0,1 0 0,0 0 0,-1-1 0,1 1 0,0 0 0,0-1 0,0 0 0,0 0 0,1 1 0,-1-1 0,0 0 0,0-1 0,1 1 0,-1 0 0,0-1 0,1 1 0,4-1 0,6 2 0,1-2 0,26-2 0,-23 1 0,62 0 0,32-2 0,-100 2 0,1-1 0,-1 0 0,1-1 0,-1 0 0,0 0 0,0-2 0,0 1 0,0-1 0,-1-1 0,0 0 0,0 0 0,15-14 0,-15 10 0,0 0 0,0-1 0,-1 0 0,-1 0 0,0-1 0,0 0 0,-2-1 0,1 0 0,-1 0 0,4-14 0,-9 23 0,-1 2 0,1-1 0,0 0 0,-1 1 0,1-1 0,0 1 0,0 0 0,0-1 0,1 1 0,-1 0 0,1 0 0,-1 0 0,1-1 0,0 2 0,3-4 0,-5 5 0,1 0 0,-1 1 0,1-1 0,-1 0 0,1 1 0,-1-1 0,1 1 0,-1-1 0,1 1 0,-1-1 0,0 1 0,1-1 0,-1 1 0,0 0 0,0-1 0,1 1 0,-1-1 0,0 1 0,0 0 0,0-1 0,0 1 0,0-1 0,0 1 0,0 0 0,0-1 0,0 2 0,1 17 0,-2-9 0,0-1 0,0 1 0,-1 0 0,-1-1 0,1 0 0,-1 1 0,-1-1 0,0-1 0,0 1 0,-1 0 0,0-1 0,-1 0 0,1 0 0,-1-1 0,-10 10 0,9-11 0,-1-1 0,0 0 0,0 0 0,-11 4 0,10-5 0,0 1 0,1 0 0,0 0 0,-10 8 0,-130 101 0,125-97 0,-2 7 0,22-20 0,0-1 0,0 1 0,0-1 0,0 0 0,-1 0 0,0 0 0,1-1 0,-8 4 0,-16 8 0,0-2 0,-1-1 0,0-1 0,-1-2 0,0 0 0,-53 5 0,2-1 0,61-9 0,1 0 0,0 0 0,-33-1 0,48-3 0,1 1 0,-1-1 0,1 1 0,-1-1 0,1 0 0,0 0 0,-1 0 0,1 0 0,0 0 0,0 0 0,0-1 0,0 1 0,0-1 0,0 1 0,0-1 0,0 0 0,1 0 0,-1 0 0,1 0 0,-1 0 0,1 0 0,0 0 0,0 0 0,0 0 0,-1-4 0,-2-7 0,0 0 0,1-1 0,-3-22 0,-1-7 0,0 15 0,2 1 0,0-1 0,2 0 0,1 0 0,2 0 0,4-42 0,7 8 0,-7 45 0,-1-1 0,2-25 0,-3 21 0,0 0 0,1 1 0,2-1 0,0 1 0,1 0 0,1 1 0,17-34 0,-6 10 0,-12 30 0,0-1 0,0 2 0,1-1 0,1 1 0,0 0 0,1 0 0,17-19 0,6-1 0,-9 9 0,49-40 0,-16 35 0,-19 11 0,-36 17 0,0 1 0,0-1 0,0 0 0,0 1 0,1-1 0,-1 1 0,0-1 0,1 1 0,-1 0 0,0-1 0,1 1 0,-1 0 0,3 0 0,-4 0 0,0 0 0,0 0 0,1 1 0,-1-1 0,0 0 0,0 0 0,0 1 0,1-1 0,-1 0 0,0 0 0,0 1 0,0-1 0,0 0 0,0 0 0,0 1 0,1-1 0,-1 0 0,0 1 0,0-1 0,0 0 0,0 1 0,0-1 0,0 0 0,0 0 0,0 1 0,0-1 0,-1 0 0,1 1 0,0-1 0,0 0 0,0 0 0,0 1 0,0-1 0,0 0 0,-1 1 0,-1 3 0,0 0 0,0-1 0,0 1 0,-1 0 0,0-1 0,0 1 0,-4 3 0,-61 61 0,56-57 0,0 1 0,0 0 0,2 1 0,-12 16 0,-24 28 0,12-17 0,2 0 0,-40 69 0,67-100 0,-1 0 0,2 1 0,-1-1 0,1 1 0,1 0 0,0 0 0,1 1 0,-1-1 0,0 16 0,4-25 0,-1-1 0,0 1 0,1 0 0,-1 0 0,1-1 0,-1 1 0,1 0 0,-1-1 0,1 1 0,-1 0 0,1-1 0,0 1 0,-1-1 0,1 1 0,0-1 0,0 1 0,-1-1 0,1 0 0,0 1 0,0-1 0,0 0 0,-1 0 0,1 0 0,0 1 0,0-1 0,0 0 0,0 0 0,0 0 0,-1 0 0,1-1 0,0 1 0,0 0 0,0 0 0,0 0 0,1-1 0,31-9 0,36-25 0,116-81 0,-166 103 0,22-13 0,-11 8 0,49-40 0,-73 53 0,0-1 0,0 1 0,-1-1 0,1-1 0,-1 1 0,-1-1 0,1 0 0,-1 0 0,0 0 0,-1 0 0,0-1 0,0 1 0,2-11 0,-5 18 0,0-1 0,0 1 0,0-1 0,0 1 0,0 0 0,0-1 0,0 1 0,0-1 0,0 1 0,-1-1 0,1 1 0,0 0 0,0-1 0,0 1 0,-1 0 0,1-1 0,0 1 0,-1 0 0,1-1 0,0 1 0,-1 0 0,1-1 0,0 1 0,-1 0 0,1 0 0,-1-1 0,1 1 0,0 0 0,-1 0 0,1 0 0,-1 0 0,1 0 0,-1 0 0,1 0 0,0-1 0,-1 1 0,1 0 0,-1 1 0,1-1 0,-1 0 0,1 0 0,-1 0 0,1 0 0,-1 0 0,-22 6 0,14-1 0,0 1 0,0 0 0,0 1 0,0 0 0,1 0 0,-14 17 0,-38 56 0,58-77 0,-2 2 0,-15 21 0,11-23 0,5-19 0,4 11 0,-1-1 0,1 1 0,1 0 0,-1-1 0,1 1 0,0 0 0,0 0 0,0 0 0,1 0 0,-1 1 0,5-6 0,4-4 0,1 1 0,14-14 0,-4 5 0,8-20 0,-7 8 0,4 1 0,2 2 0,2 1 0,1 1 0,42-29 0,-247 165 0,71-46 0,76-43 0,-18 13 0,42-30 0,-1 1 0,1-1 0,-1 0 0,1 0 0,-1 0 0,0 0 0,1 0 0,-1 0 0,0-1 0,0 0 0,0 1 0,1-1 0,-6 0 0,7 0 0,0 0 0,1-1 0,-1 1 0,0 0 0,1 0 0,-1 0 0,0 0 0,1-1 0,-1 1 0,0 0 0,1-1 0,-1 1 0,1-1 0,-1 1 0,1 0 0,-1-1 0,1 1 0,-1-1 0,1 1 0,-1-1 0,1 0 0,-1 1 0,1-1 0,0 1 0,-1-1 0,1 0 0,0 1 0,0-1 0,0 0 0,-1 1 0,1-2 0,0 0 0,1 0 0,-1 0 0,0 0 0,1 0 0,0 1 0,-1-1 0,1 0 0,0 0 0,0 0 0,0 1 0,1-3 0,3-3 0,0 1 0,0 0 0,1 0 0,10-9 0,1 3 0,1 1 0,22-9 0,-22 12 0,-1-1 0,-1-1 0,17-12 0,-18 12 0,0 0 0,0 1 0,32-12 0,1-1 0,62-30 0,-93 48 0,-24 15 0,-24 15 0,1-6 0,-31 28 0,36-26 0,-48 30 0,55-40 0,1 0 0,-19 18 0,18-14 0,-29 19 0,45-34 0,-16 11 0,19-12 0,-1 0 0,0 0 0,0 0 0,0 0 0,1 0 0,-1 0 0,0 0 0,0 0 0,0 0 0,1 0 0,-1 0 0,0 1 0,0-1 0,0 0 0,1 0 0,-1 0 0,0 0 0,0 0 0,0 0 0,1 0 0,-1 1 0,0-1 0,0 0 0,0 0 0,0 0 0,0 0 0,0 0 0,1 1 0,-1-1 0,0 0 0,0 0 0,0 0 0,0 1 0,0-1 0,0 0 0,0 0 0,0 0 0,0 1 0,0-1 0,0 0 0,0 0 0,0 0 0,0 1 0,0-1 0,0 0 0,0 0 0,0 1 0,0-1 0,0 0 0,0 0 0,0 0 0,0 0 0,-1 1 0,1-1 0,0 0 0,0 0 0,0 0 0,0 1 0,3-2 0,1 0 0,0 0 0,-1 0 0,1 0 0,0-1 0,-1 0 0,0 1 0,1-1 0,3-4 0,16-6 0,85-40 0,-7 3 0,-87 43 0,-1-1 0,0-1 0,15-11 0,-16 11 0,-1 0 0,1 1 0,24-11 0,-36 17 0,1 1 0,0 0 0,-1-1 0,1 1 0,-1 0 0,1 0 0,0 0 0,-1-1 0,1 1 0,0 0 0,-1 0 0,1 0 0,0 0 0,-1 0 0,1 0 0,0 0 0,-1 0 0,1 1 0,0-1 0,-1 0 0,2 1 0,-2 10 0,-19 16 0,1-11 0,-1 0 0,-1-1 0,-1 0 0,-35 17 0,-20 14 0,-121 83 0,189-123 0,-3 3 0,-1 0 0,0-1 0,0 0 0,0-1 0,-1 0 0,0-1 0,-1-1 0,-21 6 0,35-11 0,0 0 0,-1 1 0,1-1 0,0 0 0,0 0 0,-1 0 0,1 0 0,0 0 0,0 0 0,-1 0 0,1 0 0,0 0 0,-1 0 0,1 0 0,0 0 0,0 0 0,-1 0 0,1 0 0,0 0 0,-1 0 0,1 0 0,0 0 0,0 0 0,-1 0 0,1 0 0,0 0 0,0-1 0,-1 1 0,1 0 0,0 0 0,0 0 0,0-1 0,-1 1 0,1 0 0,0 0 0,0 0 0,0-1 0,0 1 0,-1 0 0,1 0 0,0-1 0,0 1 0,0 0 0,0 0 0,0-1 0,0 1 0,0-1 0,9-15 0,21-13 0,-16 20 0,0-1 0,1 2 0,1 0 0,29-11 0,33-19 0,23-6 0,-121 53 0,0 2 0,0 0 0,1 1 0,-28 25 0,-28 16 0,-60 46 0,108-86 0,22-11 0,1 0 0,-1 1 0,1-1 0,-1 1 0,-5 5 0,5-4 0,1 0 0,0-1 0,0 1 0,-1-1 0,1 1 0,-1-1 0,0 0 0,-8 3 0,7-7 0,10-6 0,12-6 0,136-72 0,-7-3 0,-112 75 0,-15 12 0,-17 1 0,-1 0 0,1 1 0,-1-1 0,1 0 0,-1 0 0,0 0 0,1 1 0,-1-1 0,0 0 0,1 1 0,-1-1 0,0 0 0,1 1 0,-1-1 0,0 0 0,0 1 0,1-1 0,-1 0 0,0 1 0,0-1 0,0 1 0,0-1 0,0 0 0,1 1 0,-1-1 0,0 1 0,0-1 0,0 1 0,0-1 0,0 1 0,0 0 0,-3 3 0,1 0 0,-1 0 0,0 0 0,0-1 0,0 1 0,0-1 0,-1 0 0,1 0 0,-1 0 0,0 0 0,-7 4 0,-2 2 0,-114 103 0,31-31 0,43-39 0,46-37 0,-26 26 0,31-30 0,1 1 0,-1 0 0,1-1 0,-1 1 0,1 0 0,0 0 0,0 0 0,0 0 0,0 0 0,0 0 0,0 1 0,0-1 0,1 0 0,-1 0 0,1 4 0,0-4 0,0-1 0,1 0 0,-1 0 0,1 0 0,0 0 0,-1 0 0,1 0 0,0 0 0,-1 0 0,1 0 0,0 0 0,0 0 0,0-1 0,0 1 0,0 0 0,0-1 0,0 1 0,0 0 0,0-1 0,0 0 0,0 1 0,1-1 0,-1 1 0,0-1 0,0 0 0,0 0 0,1 0 0,0 0 0,40 3 0,-35-3 0,13-1 0,1 0 0,-1-1 0,1-1 0,-1-1 0,0 0 0,0-2 0,22-9 0,-40 14 0,0 0 0,0 1 0,0-1 0,0 1 0,0-1 0,0 1 0,0 0 0,0-1 0,1 1 0,-1 0 0,0 1 0,0-1 0,4 1 0,-6-1 0,1 0 0,-1 0 0,0 0 0,1 1 0,-1-1 0,0 0 0,0 0 0,1 1 0,-1-1 0,0 0 0,0 0 0,1 1 0,-1-1 0,0 0 0,0 1 0,0-1 0,1 0 0,-1 1 0,0-1 0,0 0 0,0 1 0,0-1 0,0 0 0,0 1 0,0-1 0,0 0 0,0 1 0,0-1 0,0 1 0,-10 17 0,2-9 0,-1 0 0,0-1 0,-16 11 0,14-11 0,1 0 0,-17 17 0,-36 40 0,-27 2 0,89-67 0,1 0 0,-1 0 0,1 1 0,-1-1 0,1 0 0,-1 1 0,1-1 0,-1 0 0,1 1 0,0-1 0,-1 1 0,1-1 0,0 1 0,-1-1 0,1 1 0,0-1 0,-1 1 0,1-1 0,0 1 0,0-1 0,0 1 0,0-1 0,0 1 0,0 0 0,-1-1 0,1 1 0,13 0 0,22-11 0,181-107 0,-215 116 0,-1 1 0,1-1 0,-1 1 0,1-1 0,-1 1 0,1-1 0,0 1 0,-1 0 0,1-1 0,-1 1 0,1 0 0,0 0 0,0 0 0,-1-1 0,1 1 0,0 0 0,-1 0 0,1 0 0,0 0 0,-1 0 0,1 0 0,0 0 0,0 1 0,-4 12 0,-21 19 0,-24 4 0,36-28 0,1 0 0,-1 1 0,2 0 0,-1 1 0,2 0 0,-13 16 0,21-26 0,1 0 0,0 1 0,-1-1 0,1 1 0,0-1 0,0 1 0,-1-1 0,1 0 0,0 1 0,0-1 0,-1 1 0,1-1 0,0 1 0,0-1 0,0 1 0,0-1 0,0 1 0,0-1 0,0 1 0,0 0 0,0-1 0,0 1 0,0-1 0,0 2 0,12-2 0,26-15 0,-27 10 0,-8 4 0,0 0 0,1 1 0,-1-1 0,0 1 0,0-1 0,0 1 0,0 0 0,0 0 0,0 0 0,5 1 0,-8-1 0,1 1 0,-1-1 0,1 0 0,-1 0 0,0 0 0,1 1 0,-1-1 0,1 0 0,-1 0 0,1 1 0,-1-1 0,0 0 0,1 1 0,-1-1 0,0 0 0,1 1 0,-1-1 0,0 1 0,1-1 0,-1 0 0,0 1 0,0-1 0,0 1 0,1-1 0,-1 2 0,0-1 0,0 0 0,0 1 0,-1-1 0,1 0 0,0 0 0,-1 1 0,1-1 0,-1 0 0,1 0 0,-1 0 0,0 1 0,1-1 0,-1 0 0,-1 2 0,-4 3 0,1 0 0,-1 0 0,-1 0 0,-13 9 0,-1 1 0,20-16 0,1 1 0,-1-1 0,1 0 0,-1 1 0,1-1 0,0 0 0,-1 1 0,1-1 0,-1 0 0,1 1 0,0-1 0,-1 1 0,1-1 0,0 0 0,-1 1 0,1-1 0,0 1 0,0-1 0,0 1 0,-1-1 0,1 1 0,0 0 0,0-1 0,0 1 0,0-1 0,0 2 0,12 0 0,21-7 0,73-36 0,-50 18 0,-55 22 0,-1 1 0,1 0 0,-1-1 0,1 1 0,-1 0 0,1 0 0,-1-1 0,1 1 0,-1 0 0,1 0 0,0 0 0,-1-1 0,1 1 0,-1 0 0,1 0 0,-1 0 0,1 0 0,0 0 0,-1 0 0,1 0 0,-1 1 0,1-1 0,-1 0 0,1 0 0,0 0 0,-1 1 0,1-1 0,-7 13 0,-22 14 0,15-14 0,23-10 0,27-10 0,9-6 0,-19 6 0,48-20 0,-54 18 0,0 2 0,1 0 0,-1 2 0,1 0 0,32-2 0,-52 9 0,-10 4 0,-15 7 0,21-12 0,-5 2 0,1 0 0,0 0 0,-1 0 0,0-1 0,1 0 0,-14 1 0,19-2 0,-1-1 0,1 0 0,0 0 0,0 0 0,-1 0 0,1 0 0,0 0 0,-1 0 0,1 0 0,0 0 0,0-1 0,-1 1 0,1-1 0,0 1 0,0-1 0,0 1 0,-1-1 0,1 1 0,0-1 0,0 0 0,0 0 0,0 0 0,0 0 0,0 0 0,1 0 0,-1 0 0,0 0 0,0 0 0,1 0 0,-1 0 0,0 0 0,1 0 0,-1-1 0,1 1 0,0 0 0,-1 0 0,1-1 0,0 1 0,0 0 0,0 0 0,0-1 0,0 1 0,0 0 0,0-2 0,1-1 5,0 0-1,0-1 1,0 1-1,0 0 1,1 1-1,-1-1 0,1 0 1,0 0-1,0 1 1,1-1-1,-1 1 1,1-1-1,0 1 1,4-4-1,8-7-229,30-20-1,-26 19-755,-6 5-5845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2:59.012"/>
    </inkml:context>
    <inkml:brush xml:id="br0">
      <inkml:brushProperty name="width" value="0.035" units="cm"/>
      <inkml:brushProperty name="height" value="0.035" units="cm"/>
      <inkml:brushProperty name="color" value="#E71224"/>
    </inkml:brush>
  </inkml:definitions>
  <inkml:trace contextRef="#ctx0" brushRef="#br0">935 2309 24575,'0'-4'0,"-1"0"0,0 1 0,0-1 0,-1 0 0,1 1 0,-1-1 0,0 1 0,0 0 0,0 0 0,0-1 0,0 1 0,-1 1 0,1-1 0,-1 0 0,0 1 0,0-1 0,-6-3 0,-4-4 0,-1 1 0,-26-13 0,-76-22 0,62 23 0,33 13 0,-39-21 0,35 16 0,-42-15 0,23 11 0,17 6 0,14 6 0,1 0 0,0-1 0,0 0 0,0-1 0,-12-9 0,-48-34 0,55 40 0,1-1 0,0 0 0,1-1 0,0-1 0,1 0 0,0-1 0,-17-24 0,13 11 0,-26-56 0,38 69 0,0 0 0,1-1 0,1 0 0,1 1 0,0-1 0,-1-21 0,-7-48 0,6 57 0,-2-48 0,6 57 0,1 0 0,1 0 0,0 0 0,1 1 0,1-1 0,1 0 0,9-26 0,41-104 0,-31 86 0,-17 44 0,1 0 0,15-29 0,45-84 0,57-86 0,-110 194 0,25-31 0,-12 18 0,14-23 0,-18 24 0,2 0 0,58-62 0,-62 74 0,-19 19 0,1 0 0,1 0 0,-1 1 0,0-1 0,1 1 0,0 0 0,-1 0 0,9-4 0,154-83 0,-153 84 0,1 0 0,0 1 0,1 0 0,-1 1 0,23-3 0,-10 2 0,34-11 0,-43 10 0,1 0 0,1 2 0,-1 0 0,27-1 0,-13 3 0,36-7 0,-37 4 0,45-2 0,4 6 0,141 4 0,-210 0 0,0 0 0,0 0 0,0 1 0,0 1 0,-1 0 0,1 1 0,19 13 0,64 59 0,-78-64 0,-1 2 0,0-1 0,-1 2 0,-1 0 0,13 20 0,54 99 0,-76-127 0,0 2 0,-1 0 0,0 0 0,0 1 0,-1-1 0,2 20 0,-2-15 0,0 0 0,7 19 0,-3-16 0,-2 1 0,0-1 0,-2 1 0,3 39 0,-7 85 0,-1-57 0,2-78 0,0 25 0,-8 67 0,7-91 0,-1-1 0,-1 1 0,1-1 0,-1 0 0,-1 1 0,0-2 0,0 1 0,-1 0 0,0-1 0,-1 0 0,-10 13 0,10-14 0,1 0 0,-1 1 0,1 0 0,1 0 0,-5 12 0,-16 25 0,-30 25 0,-3-3 0,-110 100 0,149-151 0,-1-1 0,-1-1 0,0-1 0,-26 12 0,-12 7 0,44-25 0,-1 0 0,0 0 0,-1-2 0,1 0 0,-21 3 0,-27 8 0,38-9 0,0-1 0,0-2 0,-51 3 0,-83-8 0,58-1 0,12 3 0,-99-3 0,176 1 0,1-1 0,0-1 0,0 0 0,-12-5 0,21 7 0,-1-1 0,1 1 0,0-1 0,-1 0 0,1 0 0,0 0 0,-5-5 0,7 6 0,0 0 0,0 0 0,1 0 0,-1 0 0,0-1 0,0 1 0,1 0 0,-1 0 0,1 0 0,-1-1 0,1 1 0,0 0 0,-1-1 0,1 1 0,0 0 0,0-1 0,0 1 0,0 0 0,0-1 0,0 1 0,1-3 0,0 1 0,0 0 0,1-1 0,0 1 0,-1 0 0,1 0 0,1 0 0,-1 0 0,0 0 0,1 0 0,-1 0 0,1 1 0,0-1 0,0 1 0,0 0 0,0 0 0,0 0 0,4-1 0,4-3 0,0 2 0,0 0 0,23-6 0,-4 2 0,43-18 0,5-2 0,-18 6 15,-40 15-360,-1 0 0,1 1 0,30-5 0,-30 9-6481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2:59.601"/>
    </inkml:context>
    <inkml:brush xml:id="br0">
      <inkml:brushProperty name="width" value="0.035" units="cm"/>
      <inkml:brushProperty name="height" value="0.035" units="cm"/>
      <inkml:brushProperty name="color" value="#E71224"/>
    </inkml:brush>
  </inkml:definitions>
  <inkml:trace contextRef="#ctx0" brushRef="#br0">1328 1 24575,'-1'10'0,"1"1"0,-2 0 0,0-1 0,0 1 0,0-1 0,-2 1 0,1-1 0,-10 18 0,-3 0 0,-31 42 0,27-42 0,-20 36 0,16-22 5,-39 49 1,-16 29-126,-69 139-429,70-131 549,5-11 0,-126 295 0,130-277 0,42-83 0,-34 71 0,-100 289-857,125-297 1486,18-57-611,-6 23 32,-7 37-45,-4 21 138,27-78 539,5-34-685,-1 0 0,-1 0 0,-11 32 0,2-11 3,71-90 0,-20 16-1365,-19 16-5461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2:59.942"/>
    </inkml:context>
    <inkml:brush xml:id="br0">
      <inkml:brushProperty name="width" value="0.035" units="cm"/>
      <inkml:brushProperty name="height" value="0.035" units="cm"/>
      <inkml:brushProperty name="color" value="#E71224"/>
    </inkml:brush>
  </inkml:definitions>
  <inkml:trace contextRef="#ctx0" brushRef="#br0">1 254 24575,'1'-4'0,"0"1"0,0-1 0,1 1 0,0 0 0,0-1 0,0 1 0,0 0 0,0 0 0,6-5 0,4-8 0,-5 5 0,1 0 0,0 1 0,0 0 0,1 0 0,1 1 0,-1 0 0,2 1 0,-1 0 0,1 0 0,0 1 0,1 1 0,-1 0 0,1 0 0,0 1 0,14-3 0,-14 4 27,-2 0 0,1-1-1,0 0 1,17-11 0,25-12-1526,-39 23-5327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2:23:00.302"/>
    </inkml:context>
    <inkml:brush xml:id="br0">
      <inkml:brushProperty name="width" value="0.035" units="cm"/>
      <inkml:brushProperty name="height" value="0.035" units="cm"/>
      <inkml:brushProperty name="color" value="#E71224"/>
    </inkml:brush>
  </inkml:definitions>
  <inkml:trace contextRef="#ctx0" brushRef="#br0">749 141 24575,'0'-10'0,"0"0"0,-1 0 0,0-1 0,-3-14 0,3 22 0,0 0 0,-1 0 0,1 0 0,0 0 0,-1 0 0,0 0 0,1 1 0,-1-1 0,0 1 0,0 0 0,-1-1 0,1 1 0,0 0 0,-1 0 0,0 0 0,1 1 0,-1-1 0,-4-2 0,-6-1 0,0 0 0,-1 1 0,1 0 0,-1 1 0,0 1 0,-15-1 0,-85 2 0,59 3 0,40-2 0,0 2 0,0 0 0,1 1 0,-1 1 0,1 0 0,0 1 0,-18 8 0,8-1 0,0 1 0,1 1 0,-26 20 0,35-21 0,0 1 0,1 0 0,0 1 0,1 0 0,1 1 0,0 1 0,2 0 0,-1 0 0,-7 23 0,13-28 0,0 1 0,1-1 0,0 1 0,1 0 0,0 0 0,1 0 0,2 22 0,-1-18 0,-1 0 0,0-1 0,-6 31 0,2-28 0,1 0 0,1 0 0,1 1 0,0 24 0,2-33 0,0-1 0,2 0 0,-1 1 0,1-1 0,0 0 0,1 0 0,1 0 0,-1 0 0,9 14 0,-5-13 0,1 0 0,0-1 0,0 0 0,1 0 0,0-1 0,0 0 0,1-1 0,0 0 0,1 0 0,0-1 0,0-1 0,1 0 0,-1 0 0,1-1 0,1 0 0,-1-2 0,1 1 0,-1-1 0,1-1 0,0 0 0,18 0 0,-12-2 0,0 0 0,0 0 0,0-2 0,0-1 0,0 0 0,-1-1 0,1-1 0,-1-1 0,33-15 0,-32 11 0,-1 1 0,0-1 0,-1-1 0,18-15 0,22-17 0,-34 26 0,-1 0 0,20-22 0,23-19-1365,-56 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2FC0E-33C3-4FC0-81EF-DE0ED37A04DD}" type="datetimeFigureOut">
              <a:rPr lang="zh-CN" altLang="en-US" smtClean="0"/>
              <a:t>2025/12/24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50AAE-7551-4547-B540-E25516467BEF}" type="slidenum">
              <a:rPr lang="zh-CN" altLang="en-US" smtClean="0"/>
              <a:t>‹#›</a:t>
            </a:fld>
            <a:endParaRPr lang="zh-CN" altLang="en-US"/>
          </a:p>
        </p:txBody>
      </p:sp>
    </p:spTree>
    <p:extLst>
      <p:ext uri="{BB962C8B-B14F-4D97-AF65-F5344CB8AC3E}">
        <p14:creationId xmlns:p14="http://schemas.microsoft.com/office/powerpoint/2010/main" val="426537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https://www.hrparts.com/blog/post/excavator-parts-diagram-interactive?srsltid=AfmBOoow4UQrs_g9Zim_wBUuySZboLPSEy-IT9ZWmgwKT8euKwA0Q84t#bucket-cylinder-def</a:t>
            </a:r>
            <a:endParaRPr lang="zh-CN" altLang="en-US" dirty="0"/>
          </a:p>
        </p:txBody>
      </p:sp>
      <p:sp>
        <p:nvSpPr>
          <p:cNvPr id="4" name="Slide Number Placeholder 3"/>
          <p:cNvSpPr>
            <a:spLocks noGrp="1"/>
          </p:cNvSpPr>
          <p:nvPr>
            <p:ph type="sldNum" sz="quarter" idx="5"/>
          </p:nvPr>
        </p:nvSpPr>
        <p:spPr/>
        <p:txBody>
          <a:bodyPr/>
          <a:lstStyle/>
          <a:p>
            <a:fld id="{5DA50AAE-7551-4547-B540-E25516467BEF}" type="slidenum">
              <a:rPr lang="zh-CN" altLang="en-US" smtClean="0"/>
              <a:t>5</a:t>
            </a:fld>
            <a:endParaRPr lang="zh-CN" altLang="en-US"/>
          </a:p>
        </p:txBody>
      </p:sp>
    </p:spTree>
    <p:extLst>
      <p:ext uri="{BB962C8B-B14F-4D97-AF65-F5344CB8AC3E}">
        <p14:creationId xmlns:p14="http://schemas.microsoft.com/office/powerpoint/2010/main" val="190886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DA50AAE-7551-4547-B540-E25516467BEF}" type="slidenum">
              <a:rPr lang="zh-CN" altLang="en-US" smtClean="0"/>
              <a:t>8</a:t>
            </a:fld>
            <a:endParaRPr lang="zh-CN" altLang="en-US"/>
          </a:p>
        </p:txBody>
      </p:sp>
    </p:spTree>
    <p:extLst>
      <p:ext uri="{BB962C8B-B14F-4D97-AF65-F5344CB8AC3E}">
        <p14:creationId xmlns:p14="http://schemas.microsoft.com/office/powerpoint/2010/main" val="692815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DA50AAE-7551-4547-B540-E25516467BEF}" type="slidenum">
              <a:rPr lang="zh-CN" altLang="en-US" smtClean="0"/>
              <a:t>33</a:t>
            </a:fld>
            <a:endParaRPr lang="zh-CN" altLang="en-US"/>
          </a:p>
        </p:txBody>
      </p:sp>
    </p:spTree>
    <p:extLst>
      <p:ext uri="{BB962C8B-B14F-4D97-AF65-F5344CB8AC3E}">
        <p14:creationId xmlns:p14="http://schemas.microsoft.com/office/powerpoint/2010/main" val="83403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DA50AAE-7551-4547-B540-E25516467BEF}" type="slidenum">
              <a:rPr lang="zh-CN" altLang="en-US" smtClean="0"/>
              <a:t>36</a:t>
            </a:fld>
            <a:endParaRPr lang="zh-CN" altLang="en-US"/>
          </a:p>
        </p:txBody>
      </p:sp>
    </p:spTree>
    <p:extLst>
      <p:ext uri="{BB962C8B-B14F-4D97-AF65-F5344CB8AC3E}">
        <p14:creationId xmlns:p14="http://schemas.microsoft.com/office/powerpoint/2010/main" val="3615684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DA50AAE-7551-4547-B540-E25516467BEF}" type="slidenum">
              <a:rPr lang="zh-CN" altLang="en-US" smtClean="0"/>
              <a:t>39</a:t>
            </a:fld>
            <a:endParaRPr lang="zh-CN" altLang="en-US"/>
          </a:p>
        </p:txBody>
      </p:sp>
    </p:spTree>
    <p:extLst>
      <p:ext uri="{BB962C8B-B14F-4D97-AF65-F5344CB8AC3E}">
        <p14:creationId xmlns:p14="http://schemas.microsoft.com/office/powerpoint/2010/main" val="4183590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DA50AAE-7551-4547-B540-E25516467BEF}" type="slidenum">
              <a:rPr lang="zh-CN" altLang="en-US" smtClean="0"/>
              <a:t>42</a:t>
            </a:fld>
            <a:endParaRPr lang="zh-CN" altLang="en-US"/>
          </a:p>
        </p:txBody>
      </p:sp>
    </p:spTree>
    <p:extLst>
      <p:ext uri="{BB962C8B-B14F-4D97-AF65-F5344CB8AC3E}">
        <p14:creationId xmlns:p14="http://schemas.microsoft.com/office/powerpoint/2010/main" val="2782730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363B-E213-33AF-BC9D-1F09B1504DB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D204EC5D-58E4-81DE-55C2-36D94BACD4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88E5B930-A04F-F19F-D451-11FD34F9B919}"/>
              </a:ext>
            </a:extLst>
          </p:cNvPr>
          <p:cNvSpPr>
            <a:spLocks noGrp="1"/>
          </p:cNvSpPr>
          <p:nvPr>
            <p:ph type="dt" sz="half" idx="10"/>
          </p:nvPr>
        </p:nvSpPr>
        <p:spPr/>
        <p:txBody>
          <a:bodyPr/>
          <a:lstStyle/>
          <a:p>
            <a:fld id="{2CEAEAC5-A74A-4246-BED8-56889BB7A6D0}" type="datetimeFigureOut">
              <a:rPr lang="zh-CN" altLang="en-US" smtClean="0"/>
              <a:t>2025/12/24</a:t>
            </a:fld>
            <a:endParaRPr lang="zh-CN" altLang="en-US"/>
          </a:p>
        </p:txBody>
      </p:sp>
      <p:sp>
        <p:nvSpPr>
          <p:cNvPr id="5" name="Footer Placeholder 4">
            <a:extLst>
              <a:ext uri="{FF2B5EF4-FFF2-40B4-BE49-F238E27FC236}">
                <a16:creationId xmlns:a16="http://schemas.microsoft.com/office/drawing/2014/main" id="{2E5349D5-3FCD-2FFF-C406-7601D3B1624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E8503B8-EFDB-CD0F-1B17-66CEF825DA23}"/>
              </a:ext>
            </a:extLst>
          </p:cNvPr>
          <p:cNvSpPr>
            <a:spLocks noGrp="1"/>
          </p:cNvSpPr>
          <p:nvPr>
            <p:ph type="sldNum" sz="quarter" idx="12"/>
          </p:nvPr>
        </p:nvSpPr>
        <p:spPr/>
        <p:txBody>
          <a:body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291777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0257-3F99-D9C9-1EF6-8D10A672950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1F83F1B-7432-2341-4A4D-485A03DA6AE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2E820C7-05F2-F0FB-519A-E48137B80201}"/>
              </a:ext>
            </a:extLst>
          </p:cNvPr>
          <p:cNvSpPr>
            <a:spLocks noGrp="1"/>
          </p:cNvSpPr>
          <p:nvPr>
            <p:ph type="dt" sz="half" idx="10"/>
          </p:nvPr>
        </p:nvSpPr>
        <p:spPr/>
        <p:txBody>
          <a:bodyPr/>
          <a:lstStyle/>
          <a:p>
            <a:fld id="{2CEAEAC5-A74A-4246-BED8-56889BB7A6D0}" type="datetimeFigureOut">
              <a:rPr lang="zh-CN" altLang="en-US" smtClean="0"/>
              <a:t>2025/12/24</a:t>
            </a:fld>
            <a:endParaRPr lang="zh-CN" altLang="en-US"/>
          </a:p>
        </p:txBody>
      </p:sp>
      <p:sp>
        <p:nvSpPr>
          <p:cNvPr id="5" name="Footer Placeholder 4">
            <a:extLst>
              <a:ext uri="{FF2B5EF4-FFF2-40B4-BE49-F238E27FC236}">
                <a16:creationId xmlns:a16="http://schemas.microsoft.com/office/drawing/2014/main" id="{FB7A626B-1A22-8C71-C093-F6CCA900AAD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AE8E109-7A17-80E3-A41A-3D55ACE6A199}"/>
              </a:ext>
            </a:extLst>
          </p:cNvPr>
          <p:cNvSpPr>
            <a:spLocks noGrp="1"/>
          </p:cNvSpPr>
          <p:nvPr>
            <p:ph type="sldNum" sz="quarter" idx="12"/>
          </p:nvPr>
        </p:nvSpPr>
        <p:spPr/>
        <p:txBody>
          <a:body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724884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A054F7-8477-479A-1679-194B87EC081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1E62B09-6651-328F-9747-4B20B396A21E}"/>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A5DDF70-5134-9E31-6532-520C5F11BF55}"/>
              </a:ext>
            </a:extLst>
          </p:cNvPr>
          <p:cNvSpPr>
            <a:spLocks noGrp="1"/>
          </p:cNvSpPr>
          <p:nvPr>
            <p:ph type="dt" sz="half" idx="10"/>
          </p:nvPr>
        </p:nvSpPr>
        <p:spPr/>
        <p:txBody>
          <a:bodyPr/>
          <a:lstStyle/>
          <a:p>
            <a:fld id="{2CEAEAC5-A74A-4246-BED8-56889BB7A6D0}" type="datetimeFigureOut">
              <a:rPr lang="zh-CN" altLang="en-US" smtClean="0"/>
              <a:t>2025/12/24</a:t>
            </a:fld>
            <a:endParaRPr lang="zh-CN" altLang="en-US"/>
          </a:p>
        </p:txBody>
      </p:sp>
      <p:sp>
        <p:nvSpPr>
          <p:cNvPr id="5" name="Footer Placeholder 4">
            <a:extLst>
              <a:ext uri="{FF2B5EF4-FFF2-40B4-BE49-F238E27FC236}">
                <a16:creationId xmlns:a16="http://schemas.microsoft.com/office/drawing/2014/main" id="{53174454-CC5B-FCF4-6594-90FEA5AE128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20E6B51-9997-919C-1DDA-C87129BE0DA1}"/>
              </a:ext>
            </a:extLst>
          </p:cNvPr>
          <p:cNvSpPr>
            <a:spLocks noGrp="1"/>
          </p:cNvSpPr>
          <p:nvPr>
            <p:ph type="sldNum" sz="quarter" idx="12"/>
          </p:nvPr>
        </p:nvSpPr>
        <p:spPr/>
        <p:txBody>
          <a:body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210906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932F-7C34-4D9D-3782-8E82BD7566E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165C9DA-89B8-5AD1-E86A-0E1F1154D02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FB39A56-A07A-463C-1B39-950617FBA976}"/>
              </a:ext>
            </a:extLst>
          </p:cNvPr>
          <p:cNvSpPr>
            <a:spLocks noGrp="1"/>
          </p:cNvSpPr>
          <p:nvPr>
            <p:ph type="dt" sz="half" idx="10"/>
          </p:nvPr>
        </p:nvSpPr>
        <p:spPr/>
        <p:txBody>
          <a:bodyPr/>
          <a:lstStyle/>
          <a:p>
            <a:fld id="{2CEAEAC5-A74A-4246-BED8-56889BB7A6D0}" type="datetimeFigureOut">
              <a:rPr lang="zh-CN" altLang="en-US" smtClean="0"/>
              <a:t>2025/12/24</a:t>
            </a:fld>
            <a:endParaRPr lang="zh-CN" altLang="en-US"/>
          </a:p>
        </p:txBody>
      </p:sp>
      <p:sp>
        <p:nvSpPr>
          <p:cNvPr id="5" name="Footer Placeholder 4">
            <a:extLst>
              <a:ext uri="{FF2B5EF4-FFF2-40B4-BE49-F238E27FC236}">
                <a16:creationId xmlns:a16="http://schemas.microsoft.com/office/drawing/2014/main" id="{67DDC007-11AC-854D-4776-A8274C4984C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876FEBD-CAD0-1A6B-3AF1-7C5A859DD54F}"/>
              </a:ext>
            </a:extLst>
          </p:cNvPr>
          <p:cNvSpPr>
            <a:spLocks noGrp="1"/>
          </p:cNvSpPr>
          <p:nvPr>
            <p:ph type="sldNum" sz="quarter" idx="12"/>
          </p:nvPr>
        </p:nvSpPr>
        <p:spPr/>
        <p:txBody>
          <a:body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94930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96F5-BE74-FDE6-E069-AD9A264874C5}"/>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6BF897E-B22F-BB6D-7B4F-A3315593DD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F04576CB-D56F-48B7-BFC7-B4C9DA59CC3F}"/>
              </a:ext>
            </a:extLst>
          </p:cNvPr>
          <p:cNvSpPr>
            <a:spLocks noGrp="1"/>
          </p:cNvSpPr>
          <p:nvPr>
            <p:ph type="dt" sz="half" idx="10"/>
          </p:nvPr>
        </p:nvSpPr>
        <p:spPr/>
        <p:txBody>
          <a:bodyPr/>
          <a:lstStyle/>
          <a:p>
            <a:fld id="{2CEAEAC5-A74A-4246-BED8-56889BB7A6D0}" type="datetimeFigureOut">
              <a:rPr lang="zh-CN" altLang="en-US" smtClean="0"/>
              <a:t>2025/12/24</a:t>
            </a:fld>
            <a:endParaRPr lang="zh-CN" altLang="en-US"/>
          </a:p>
        </p:txBody>
      </p:sp>
      <p:sp>
        <p:nvSpPr>
          <p:cNvPr id="5" name="Footer Placeholder 4">
            <a:extLst>
              <a:ext uri="{FF2B5EF4-FFF2-40B4-BE49-F238E27FC236}">
                <a16:creationId xmlns:a16="http://schemas.microsoft.com/office/drawing/2014/main" id="{CFB8327C-8152-E416-F5C7-5B26E312A31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96D063C-3754-44DC-4F1C-987EE2559CE1}"/>
              </a:ext>
            </a:extLst>
          </p:cNvPr>
          <p:cNvSpPr>
            <a:spLocks noGrp="1"/>
          </p:cNvSpPr>
          <p:nvPr>
            <p:ph type="sldNum" sz="quarter" idx="12"/>
          </p:nvPr>
        </p:nvSpPr>
        <p:spPr/>
        <p:txBody>
          <a:body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4194755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1E5D-9E9E-7144-43F6-529416F0E6A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C0E9D58-0C4F-2F9C-9100-8F49DC3949E4}"/>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8DE47729-08B0-8779-A371-9FBF95077D3F}"/>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E25D659D-0BB6-3343-3EC9-79F36DE067B7}"/>
              </a:ext>
            </a:extLst>
          </p:cNvPr>
          <p:cNvSpPr>
            <a:spLocks noGrp="1"/>
          </p:cNvSpPr>
          <p:nvPr>
            <p:ph type="dt" sz="half" idx="10"/>
          </p:nvPr>
        </p:nvSpPr>
        <p:spPr/>
        <p:txBody>
          <a:bodyPr/>
          <a:lstStyle/>
          <a:p>
            <a:fld id="{2CEAEAC5-A74A-4246-BED8-56889BB7A6D0}" type="datetimeFigureOut">
              <a:rPr lang="zh-CN" altLang="en-US" smtClean="0"/>
              <a:t>2025/12/24</a:t>
            </a:fld>
            <a:endParaRPr lang="zh-CN" altLang="en-US"/>
          </a:p>
        </p:txBody>
      </p:sp>
      <p:sp>
        <p:nvSpPr>
          <p:cNvPr id="6" name="Footer Placeholder 5">
            <a:extLst>
              <a:ext uri="{FF2B5EF4-FFF2-40B4-BE49-F238E27FC236}">
                <a16:creationId xmlns:a16="http://schemas.microsoft.com/office/drawing/2014/main" id="{D3291F0E-93F6-844E-87C8-A83EB1B495D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006943E-440D-7D08-FBCD-8F8F39118447}"/>
              </a:ext>
            </a:extLst>
          </p:cNvPr>
          <p:cNvSpPr>
            <a:spLocks noGrp="1"/>
          </p:cNvSpPr>
          <p:nvPr>
            <p:ph type="sldNum" sz="quarter" idx="12"/>
          </p:nvPr>
        </p:nvSpPr>
        <p:spPr/>
        <p:txBody>
          <a:body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3489177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CF01-16E9-B99E-B712-C1B6D0352CD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19EB654-78CC-A2AF-340F-FB61942F41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77BF3FED-2915-5991-D84A-FFF0204639E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C3E96802-9D19-9851-3F73-CBF6634FDA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481D10E-BF1C-6011-B48F-2CBF546BB2F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B78620A7-9DB4-AE2E-44CA-76AF0FEF3E74}"/>
              </a:ext>
            </a:extLst>
          </p:cNvPr>
          <p:cNvSpPr>
            <a:spLocks noGrp="1"/>
          </p:cNvSpPr>
          <p:nvPr>
            <p:ph type="dt" sz="half" idx="10"/>
          </p:nvPr>
        </p:nvSpPr>
        <p:spPr/>
        <p:txBody>
          <a:bodyPr/>
          <a:lstStyle/>
          <a:p>
            <a:fld id="{2CEAEAC5-A74A-4246-BED8-56889BB7A6D0}" type="datetimeFigureOut">
              <a:rPr lang="zh-CN" altLang="en-US" smtClean="0"/>
              <a:t>2025/12/24</a:t>
            </a:fld>
            <a:endParaRPr lang="zh-CN" altLang="en-US"/>
          </a:p>
        </p:txBody>
      </p:sp>
      <p:sp>
        <p:nvSpPr>
          <p:cNvPr id="8" name="Footer Placeholder 7">
            <a:extLst>
              <a:ext uri="{FF2B5EF4-FFF2-40B4-BE49-F238E27FC236}">
                <a16:creationId xmlns:a16="http://schemas.microsoft.com/office/drawing/2014/main" id="{68874BB0-8BCC-5A6D-DA6D-B6338D8C1915}"/>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37733B4C-EC22-01A6-7ACF-B2F584D8708F}"/>
              </a:ext>
            </a:extLst>
          </p:cNvPr>
          <p:cNvSpPr>
            <a:spLocks noGrp="1"/>
          </p:cNvSpPr>
          <p:nvPr>
            <p:ph type="sldNum" sz="quarter" idx="12"/>
          </p:nvPr>
        </p:nvSpPr>
        <p:spPr/>
        <p:txBody>
          <a:body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86304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76EA-1C77-FBC8-FBA5-95BA642D9D67}"/>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A8D7EF36-DBA4-39CD-8DEF-69436FA6834D}"/>
              </a:ext>
            </a:extLst>
          </p:cNvPr>
          <p:cNvSpPr>
            <a:spLocks noGrp="1"/>
          </p:cNvSpPr>
          <p:nvPr>
            <p:ph type="dt" sz="half" idx="10"/>
          </p:nvPr>
        </p:nvSpPr>
        <p:spPr/>
        <p:txBody>
          <a:bodyPr/>
          <a:lstStyle/>
          <a:p>
            <a:fld id="{2CEAEAC5-A74A-4246-BED8-56889BB7A6D0}" type="datetimeFigureOut">
              <a:rPr lang="zh-CN" altLang="en-US" smtClean="0"/>
              <a:t>2025/12/24</a:t>
            </a:fld>
            <a:endParaRPr lang="zh-CN" altLang="en-US"/>
          </a:p>
        </p:txBody>
      </p:sp>
      <p:sp>
        <p:nvSpPr>
          <p:cNvPr id="4" name="Footer Placeholder 3">
            <a:extLst>
              <a:ext uri="{FF2B5EF4-FFF2-40B4-BE49-F238E27FC236}">
                <a16:creationId xmlns:a16="http://schemas.microsoft.com/office/drawing/2014/main" id="{48CB7D68-ABCC-3BBA-8C6B-DAA2A4C03844}"/>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B03D0299-91A3-ECD4-EEE8-B87860A484DB}"/>
              </a:ext>
            </a:extLst>
          </p:cNvPr>
          <p:cNvSpPr>
            <a:spLocks noGrp="1"/>
          </p:cNvSpPr>
          <p:nvPr>
            <p:ph type="sldNum" sz="quarter" idx="12"/>
          </p:nvPr>
        </p:nvSpPr>
        <p:spPr/>
        <p:txBody>
          <a:body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3521967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35DC44-780A-C894-A5E6-853D608538C0}"/>
              </a:ext>
            </a:extLst>
          </p:cNvPr>
          <p:cNvSpPr>
            <a:spLocks noGrp="1"/>
          </p:cNvSpPr>
          <p:nvPr>
            <p:ph type="dt" sz="half" idx="10"/>
          </p:nvPr>
        </p:nvSpPr>
        <p:spPr/>
        <p:txBody>
          <a:bodyPr/>
          <a:lstStyle/>
          <a:p>
            <a:fld id="{2CEAEAC5-A74A-4246-BED8-56889BB7A6D0}" type="datetimeFigureOut">
              <a:rPr lang="zh-CN" altLang="en-US" smtClean="0"/>
              <a:t>2025/12/24</a:t>
            </a:fld>
            <a:endParaRPr lang="zh-CN" altLang="en-US"/>
          </a:p>
        </p:txBody>
      </p:sp>
      <p:sp>
        <p:nvSpPr>
          <p:cNvPr id="3" name="Footer Placeholder 2">
            <a:extLst>
              <a:ext uri="{FF2B5EF4-FFF2-40B4-BE49-F238E27FC236}">
                <a16:creationId xmlns:a16="http://schemas.microsoft.com/office/drawing/2014/main" id="{D15FE5F7-6B05-16F9-5887-418EAC140AAF}"/>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828FB4F-3086-CC27-FA26-8A12A953E2CD}"/>
              </a:ext>
            </a:extLst>
          </p:cNvPr>
          <p:cNvSpPr>
            <a:spLocks noGrp="1"/>
          </p:cNvSpPr>
          <p:nvPr>
            <p:ph type="sldNum" sz="quarter" idx="12"/>
          </p:nvPr>
        </p:nvSpPr>
        <p:spPr/>
        <p:txBody>
          <a:body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595055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CF4B-0B1E-2E3E-D38C-9ADD43CD6F8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EEC3B39-9C00-51C2-8A09-ED00B895A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73EA95F9-29FD-6A08-D208-B56A4D7D6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5B88957-2E58-6143-1206-6EAD8E5019C8}"/>
              </a:ext>
            </a:extLst>
          </p:cNvPr>
          <p:cNvSpPr>
            <a:spLocks noGrp="1"/>
          </p:cNvSpPr>
          <p:nvPr>
            <p:ph type="dt" sz="half" idx="10"/>
          </p:nvPr>
        </p:nvSpPr>
        <p:spPr/>
        <p:txBody>
          <a:bodyPr/>
          <a:lstStyle/>
          <a:p>
            <a:fld id="{2CEAEAC5-A74A-4246-BED8-56889BB7A6D0}" type="datetimeFigureOut">
              <a:rPr lang="zh-CN" altLang="en-US" smtClean="0"/>
              <a:t>2025/12/24</a:t>
            </a:fld>
            <a:endParaRPr lang="zh-CN" altLang="en-US"/>
          </a:p>
        </p:txBody>
      </p:sp>
      <p:sp>
        <p:nvSpPr>
          <p:cNvPr id="6" name="Footer Placeholder 5">
            <a:extLst>
              <a:ext uri="{FF2B5EF4-FFF2-40B4-BE49-F238E27FC236}">
                <a16:creationId xmlns:a16="http://schemas.microsoft.com/office/drawing/2014/main" id="{74968FBE-B53A-88FA-6C89-8AA0C168D9F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BEBD447-2971-C3A8-7B83-85417CB13B91}"/>
              </a:ext>
            </a:extLst>
          </p:cNvPr>
          <p:cNvSpPr>
            <a:spLocks noGrp="1"/>
          </p:cNvSpPr>
          <p:nvPr>
            <p:ph type="sldNum" sz="quarter" idx="12"/>
          </p:nvPr>
        </p:nvSpPr>
        <p:spPr/>
        <p:txBody>
          <a:body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3677456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AE61-B463-B090-99CE-49032433154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67824B38-29FD-0610-17DB-6CEA1CEF2B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1D303D98-FD33-F0D8-C670-533BE7CED6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E929CC16-FEF9-2124-8594-1FF4C28078C4}"/>
              </a:ext>
            </a:extLst>
          </p:cNvPr>
          <p:cNvSpPr>
            <a:spLocks noGrp="1"/>
          </p:cNvSpPr>
          <p:nvPr>
            <p:ph type="dt" sz="half" idx="10"/>
          </p:nvPr>
        </p:nvSpPr>
        <p:spPr/>
        <p:txBody>
          <a:bodyPr/>
          <a:lstStyle/>
          <a:p>
            <a:fld id="{2CEAEAC5-A74A-4246-BED8-56889BB7A6D0}" type="datetimeFigureOut">
              <a:rPr lang="zh-CN" altLang="en-US" smtClean="0"/>
              <a:t>2025/12/24</a:t>
            </a:fld>
            <a:endParaRPr lang="zh-CN" altLang="en-US"/>
          </a:p>
        </p:txBody>
      </p:sp>
      <p:sp>
        <p:nvSpPr>
          <p:cNvPr id="6" name="Footer Placeholder 5">
            <a:extLst>
              <a:ext uri="{FF2B5EF4-FFF2-40B4-BE49-F238E27FC236}">
                <a16:creationId xmlns:a16="http://schemas.microsoft.com/office/drawing/2014/main" id="{7808579A-36C1-DDF0-94DF-7A75B7455F2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92BBCA4-95DB-B11E-239F-D264490AADDA}"/>
              </a:ext>
            </a:extLst>
          </p:cNvPr>
          <p:cNvSpPr>
            <a:spLocks noGrp="1"/>
          </p:cNvSpPr>
          <p:nvPr>
            <p:ph type="sldNum" sz="quarter" idx="12"/>
          </p:nvPr>
        </p:nvSpPr>
        <p:spPr/>
        <p:txBody>
          <a:body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1371235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E52129-2B52-E551-33D1-7EFB875E00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9C67BDA-58E7-822A-A53E-BEDD90D243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FA84B8A-4316-3589-F4C4-059D929157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CEAEAC5-A74A-4246-BED8-56889BB7A6D0}" type="datetimeFigureOut">
              <a:rPr lang="zh-CN" altLang="en-US" smtClean="0"/>
              <a:t>2025/12/24</a:t>
            </a:fld>
            <a:endParaRPr lang="zh-CN" altLang="en-US"/>
          </a:p>
        </p:txBody>
      </p:sp>
      <p:sp>
        <p:nvSpPr>
          <p:cNvPr id="5" name="Footer Placeholder 4">
            <a:extLst>
              <a:ext uri="{FF2B5EF4-FFF2-40B4-BE49-F238E27FC236}">
                <a16:creationId xmlns:a16="http://schemas.microsoft.com/office/drawing/2014/main" id="{965AF558-41B8-E491-E68D-C7E958E393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450B2C3B-012A-6187-43ED-C951585DCA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BE4C94-F9F9-4E75-B8A3-9EF474B2E09C}" type="slidenum">
              <a:rPr lang="zh-CN" altLang="en-US" smtClean="0"/>
              <a:t>‹#›</a:t>
            </a:fld>
            <a:endParaRPr lang="zh-CN" altLang="en-US"/>
          </a:p>
        </p:txBody>
      </p:sp>
    </p:spTree>
    <p:extLst>
      <p:ext uri="{BB962C8B-B14F-4D97-AF65-F5344CB8AC3E}">
        <p14:creationId xmlns:p14="http://schemas.microsoft.com/office/powerpoint/2010/main" val="697666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customXml" Target="../ink/ink39.xml"/><Relationship Id="rId5" Type="http://schemas.openxmlformats.org/officeDocument/2006/relationships/image" Target="../media/image100.png"/><Relationship Id="rId4" Type="http://schemas.openxmlformats.org/officeDocument/2006/relationships/customXml" Target="../ink/ink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3.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4.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customXml" Target="../ink/ink41.xml"/><Relationship Id="rId5" Type="http://schemas.openxmlformats.org/officeDocument/2006/relationships/image" Target="../media/image26.png"/><Relationship Id="rId4" Type="http://schemas.openxmlformats.org/officeDocument/2006/relationships/customXml" Target="../ink/ink40.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3.png"/><Relationship Id="rId26" Type="http://schemas.openxmlformats.org/officeDocument/2006/relationships/image" Target="../media/image17.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1.png"/><Relationship Id="rId42" Type="http://schemas.openxmlformats.org/officeDocument/2006/relationships/image" Target="../media/image25.png"/><Relationship Id="rId47" Type="http://schemas.openxmlformats.org/officeDocument/2006/relationships/customXml" Target="../ink/ink23.xml"/><Relationship Id="rId50" Type="http://schemas.openxmlformats.org/officeDocument/2006/relationships/image" Target="../media/image29.png"/><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image" Target="../media/image7.png"/><Relationship Id="rId16" Type="http://schemas.openxmlformats.org/officeDocument/2006/relationships/image" Target="../media/image12.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16.png"/><Relationship Id="rId32" Type="http://schemas.openxmlformats.org/officeDocument/2006/relationships/image" Target="../media/image20.png"/><Relationship Id="rId37" Type="http://schemas.openxmlformats.org/officeDocument/2006/relationships/customXml" Target="../ink/ink18.xml"/><Relationship Id="rId40" Type="http://schemas.openxmlformats.org/officeDocument/2006/relationships/image" Target="../media/image24.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33.png"/><Relationship Id="rId5" Type="http://schemas.openxmlformats.org/officeDocument/2006/relationships/customXml" Target="../ink/ink2.xml"/><Relationship Id="rId19" Type="http://schemas.openxmlformats.org/officeDocument/2006/relationships/customXml" Target="../ink/ink9.xml"/><Relationship Id="rId4" Type="http://schemas.openxmlformats.org/officeDocument/2006/relationships/image" Target="../media/image63.png"/><Relationship Id="rId9" Type="http://schemas.openxmlformats.org/officeDocument/2006/relationships/customXml" Target="../ink/ink4.xml"/><Relationship Id="rId14" Type="http://schemas.openxmlformats.org/officeDocument/2006/relationships/image" Target="../media/image11.png"/><Relationship Id="rId22" Type="http://schemas.openxmlformats.org/officeDocument/2006/relationships/image" Target="../media/image15.png"/><Relationship Id="rId27" Type="http://schemas.openxmlformats.org/officeDocument/2006/relationships/customXml" Target="../ink/ink13.xml"/><Relationship Id="rId30" Type="http://schemas.openxmlformats.org/officeDocument/2006/relationships/image" Target="../media/image19.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28.png"/><Relationship Id="rId56" Type="http://schemas.openxmlformats.org/officeDocument/2006/relationships/image" Target="../media/image32.png"/><Relationship Id="rId8" Type="http://schemas.openxmlformats.org/officeDocument/2006/relationships/image" Target="../media/image80.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3.png"/><Relationship Id="rId46" Type="http://schemas.openxmlformats.org/officeDocument/2006/relationships/image" Target="../media/image27.png"/><Relationship Id="rId59" Type="http://schemas.openxmlformats.org/officeDocument/2006/relationships/customXml" Target="../ink/ink29.xml"/><Relationship Id="rId20" Type="http://schemas.openxmlformats.org/officeDocument/2006/relationships/image" Target="../media/image14.png"/><Relationship Id="rId41" Type="http://schemas.openxmlformats.org/officeDocument/2006/relationships/customXml" Target="../ink/ink20.xml"/><Relationship Id="rId54"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72.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8.png"/><Relationship Id="rId36" Type="http://schemas.openxmlformats.org/officeDocument/2006/relationships/image" Target="../media/image22.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91.png"/><Relationship Id="rId31" Type="http://schemas.openxmlformats.org/officeDocument/2006/relationships/customXml" Target="../ink/ink15.xml"/><Relationship Id="rId44" Type="http://schemas.openxmlformats.org/officeDocument/2006/relationships/image" Target="../media/image26.png"/><Relationship Id="rId52"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8.png"/><Relationship Id="rId7"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31.xml"/><Relationship Id="rId11" Type="http://schemas.openxmlformats.org/officeDocument/2006/relationships/image" Target="../media/image70.png"/><Relationship Id="rId5" Type="http://schemas.openxmlformats.org/officeDocument/2006/relationships/image" Target="../media/image40.png"/><Relationship Id="rId10" Type="http://schemas.openxmlformats.org/officeDocument/2006/relationships/customXml" Target="../ink/ink33.xml"/><Relationship Id="rId4" Type="http://schemas.openxmlformats.org/officeDocument/2006/relationships/customXml" Target="../ink/ink30.xml"/><Relationship Id="rId9"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2.png"/><Relationship Id="rId2" Type="http://schemas.openxmlformats.org/officeDocument/2006/relationships/customXml" Target="../ink/ink34.xml"/><Relationship Id="rId1" Type="http://schemas.openxmlformats.org/officeDocument/2006/relationships/slideLayout" Target="../slideLayouts/slideLayout2.xml"/><Relationship Id="rId6" Type="http://schemas.openxmlformats.org/officeDocument/2006/relationships/customXml" Target="../ink/ink36.xml"/><Relationship Id="rId5" Type="http://schemas.openxmlformats.org/officeDocument/2006/relationships/image" Target="../media/image100.png"/><Relationship Id="rId4" Type="http://schemas.openxmlformats.org/officeDocument/2006/relationships/customXml" Target="../ink/ink35.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D9CEE279-F0C2-3CB1-C55E-D79B52F713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Picture 5">
            <a:extLst>
              <a:ext uri="{FF2B5EF4-FFF2-40B4-BE49-F238E27FC236}">
                <a16:creationId xmlns:a16="http://schemas.microsoft.com/office/drawing/2014/main" id="{9BB0A8D4-3EEA-A214-5F0B-D81722D0D1DE}"/>
              </a:ext>
            </a:extLst>
          </p:cNvPr>
          <p:cNvPicPr>
            <a:picLocks noChangeAspect="1"/>
          </p:cNvPicPr>
          <p:nvPr/>
        </p:nvPicPr>
        <p:blipFill>
          <a:blip r:embed="rId2"/>
          <a:stretch>
            <a:fillRect/>
          </a:stretch>
        </p:blipFill>
        <p:spPr>
          <a:xfrm>
            <a:off x="0" y="815616"/>
            <a:ext cx="6078945" cy="4494768"/>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C632723C-0407-92B2-ECDB-69E839D7EABB}"/>
              </a:ext>
            </a:extLst>
          </p:cNvPr>
          <p:cNvPicPr>
            <a:picLocks noChangeAspect="1"/>
          </p:cNvPicPr>
          <p:nvPr/>
        </p:nvPicPr>
        <p:blipFill>
          <a:blip r:embed="rId3"/>
          <a:stretch>
            <a:fillRect/>
          </a:stretch>
        </p:blipFill>
        <p:spPr>
          <a:xfrm>
            <a:off x="6113057" y="1348079"/>
            <a:ext cx="6078945" cy="3429843"/>
          </a:xfrm>
          <a:prstGeom prst="rect">
            <a:avLst/>
          </a:prstGeom>
        </p:spPr>
      </p:pic>
    </p:spTree>
    <p:extLst>
      <p:ext uri="{BB962C8B-B14F-4D97-AF65-F5344CB8AC3E}">
        <p14:creationId xmlns:p14="http://schemas.microsoft.com/office/powerpoint/2010/main" val="1267870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graph of different colored lines&#10;&#10;AI-generated content may be incorrect.">
            <a:extLst>
              <a:ext uri="{FF2B5EF4-FFF2-40B4-BE49-F238E27FC236}">
                <a16:creationId xmlns:a16="http://schemas.microsoft.com/office/drawing/2014/main" id="{63CD9AB0-29C9-424C-5066-61AC04BF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7" y="1136224"/>
            <a:ext cx="3278292" cy="1639146"/>
          </a:xfrm>
          <a:prstGeom prst="rect">
            <a:avLst/>
          </a:prstGeom>
        </p:spPr>
      </p:pic>
      <p:pic>
        <p:nvPicPr>
          <p:cNvPr id="12" name="Picture 11" descr="A graph with orange lines and white text&#10;&#10;AI-generated content may be incorrect.">
            <a:extLst>
              <a:ext uri="{FF2B5EF4-FFF2-40B4-BE49-F238E27FC236}">
                <a16:creationId xmlns:a16="http://schemas.microsoft.com/office/drawing/2014/main" id="{AFFD913B-A9AF-9C1F-046D-26E9D84A17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493" y="1019912"/>
            <a:ext cx="3743538" cy="1871769"/>
          </a:xfrm>
          <a:prstGeom prst="rect">
            <a:avLst/>
          </a:prstGeom>
        </p:spPr>
      </p:pic>
      <p:pic>
        <p:nvPicPr>
          <p:cNvPr id="6" name="Picture 5" descr="A graph of a motor operating points&#10;&#10;AI-generated content may be incorrect.">
            <a:extLst>
              <a:ext uri="{FF2B5EF4-FFF2-40B4-BE49-F238E27FC236}">
                <a16:creationId xmlns:a16="http://schemas.microsoft.com/office/drawing/2014/main" id="{023EB4ED-57B7-A7A4-6653-AB67773331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8764" y="659890"/>
            <a:ext cx="3239769" cy="2591814"/>
          </a:xfrm>
          <a:prstGeom prst="rect">
            <a:avLst/>
          </a:prstGeom>
        </p:spPr>
      </p:pic>
      <p:pic>
        <p:nvPicPr>
          <p:cNvPr id="10" name="Picture 9" descr="A graph with lines and numbers&#10;&#10;AI-generated content may be incorrect.">
            <a:extLst>
              <a:ext uri="{FF2B5EF4-FFF2-40B4-BE49-F238E27FC236}">
                <a16:creationId xmlns:a16="http://schemas.microsoft.com/office/drawing/2014/main" id="{C0233050-1BD5-3B57-E39B-1B722354FC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467" y="4082622"/>
            <a:ext cx="3278292" cy="1639146"/>
          </a:xfrm>
          <a:prstGeom prst="rect">
            <a:avLst/>
          </a:prstGeom>
        </p:spPr>
      </p:pic>
      <p:pic>
        <p:nvPicPr>
          <p:cNvPr id="14" name="Picture 13" descr="A graph showing a number of different colors&#10;&#10;AI-generated content may be incorrect.">
            <a:extLst>
              <a:ext uri="{FF2B5EF4-FFF2-40B4-BE49-F238E27FC236}">
                <a16:creationId xmlns:a16="http://schemas.microsoft.com/office/drawing/2014/main" id="{57D7A0F5-8497-038F-8609-8A1849F7E0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3494" y="3975975"/>
            <a:ext cx="3743538" cy="1871769"/>
          </a:xfrm>
          <a:prstGeom prst="rect">
            <a:avLst/>
          </a:prstGeom>
        </p:spPr>
      </p:pic>
      <p:pic>
        <p:nvPicPr>
          <p:cNvPr id="4" name="Excavator">
            <a:hlinkClick r:id="" action="ppaction://media"/>
            <a:extLst>
              <a:ext uri="{FF2B5EF4-FFF2-40B4-BE49-F238E27FC236}">
                <a16:creationId xmlns:a16="http://schemas.microsoft.com/office/drawing/2014/main" id="{63E41BE5-D56C-BBE1-7410-ADBDAE15203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500188" y="3693389"/>
            <a:ext cx="2680540" cy="2231550"/>
          </a:xfrm>
          <a:prstGeom prst="rect">
            <a:avLst/>
          </a:prstGeom>
        </p:spPr>
      </p:pic>
    </p:spTree>
    <p:extLst>
      <p:ext uri="{BB962C8B-B14F-4D97-AF65-F5344CB8AC3E}">
        <p14:creationId xmlns:p14="http://schemas.microsoft.com/office/powerpoint/2010/main" val="374634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B1E7A-74EB-EF82-2604-E80D8A91EE53}"/>
              </a:ext>
            </a:extLst>
          </p:cNvPr>
          <p:cNvSpPr>
            <a:spLocks noGrp="1"/>
          </p:cNvSpPr>
          <p:nvPr>
            <p:ph type="title"/>
          </p:nvPr>
        </p:nvSpPr>
        <p:spPr/>
        <p:txBody>
          <a:bodyPr/>
          <a:lstStyle/>
          <a:p>
            <a:r>
              <a:rPr lang="en-US" altLang="zh-CN" dirty="0"/>
              <a:t>Test2  update the position</a:t>
            </a:r>
            <a:endParaRPr lang="zh-CN" altLang="en-US" dirty="0"/>
          </a:p>
        </p:txBody>
      </p:sp>
      <p:pic>
        <p:nvPicPr>
          <p:cNvPr id="5" name="Picture 4" descr="A screenshot of a graph&#10;&#10;AI-generated content may be incorrect.">
            <a:extLst>
              <a:ext uri="{FF2B5EF4-FFF2-40B4-BE49-F238E27FC236}">
                <a16:creationId xmlns:a16="http://schemas.microsoft.com/office/drawing/2014/main" id="{2EB0C3BC-CD12-C0F6-653E-B0FF8AC8EB6D}"/>
              </a:ext>
            </a:extLst>
          </p:cNvPr>
          <p:cNvPicPr>
            <a:picLocks noChangeAspect="1"/>
          </p:cNvPicPr>
          <p:nvPr/>
        </p:nvPicPr>
        <p:blipFill>
          <a:blip r:embed="rId2"/>
          <a:stretch>
            <a:fillRect/>
          </a:stretch>
        </p:blipFill>
        <p:spPr>
          <a:xfrm>
            <a:off x="655320" y="1863922"/>
            <a:ext cx="4879886" cy="3800081"/>
          </a:xfrm>
          <a:prstGeom prst="rect">
            <a:avLst/>
          </a:prstGeom>
        </p:spPr>
      </p:pic>
    </p:spTree>
    <p:extLst>
      <p:ext uri="{BB962C8B-B14F-4D97-AF65-F5344CB8AC3E}">
        <p14:creationId xmlns:p14="http://schemas.microsoft.com/office/powerpoint/2010/main" val="4223735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AB563-2534-F346-B40E-6A5857B1F1C3}"/>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23CBFA5-FA0A-54C1-AEF2-80177E6CBA30}"/>
                  </a:ext>
                </a:extLst>
              </p14:cNvPr>
              <p14:cNvContentPartPr/>
              <p14:nvPr/>
            </p14:nvContentPartPr>
            <p14:xfrm>
              <a:off x="3931720" y="1308680"/>
              <a:ext cx="360" cy="2160"/>
            </p14:xfrm>
          </p:contentPart>
        </mc:Choice>
        <mc:Fallback xmlns="">
          <p:pic>
            <p:nvPicPr>
              <p:cNvPr id="4" name="Ink 3">
                <a:extLst>
                  <a:ext uri="{FF2B5EF4-FFF2-40B4-BE49-F238E27FC236}">
                    <a16:creationId xmlns:a16="http://schemas.microsoft.com/office/drawing/2014/main" id="{B23CBFA5-FA0A-54C1-AEF2-80177E6CBA30}"/>
                  </a:ext>
                </a:extLst>
              </p:cNvPr>
              <p:cNvPicPr/>
              <p:nvPr/>
            </p:nvPicPr>
            <p:blipFill>
              <a:blip r:embed="rId3"/>
              <a:stretch>
                <a:fillRect/>
              </a:stretch>
            </p:blipFill>
            <p:spPr>
              <a:xfrm>
                <a:off x="3925600" y="1302560"/>
                <a:ext cx="1260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05B23F0-D02F-263A-8FBE-EF7D1BC89C71}"/>
                  </a:ext>
                </a:extLst>
              </p14:cNvPr>
              <p14:cNvContentPartPr/>
              <p14:nvPr/>
            </p14:nvContentPartPr>
            <p14:xfrm>
              <a:off x="3474880" y="2732840"/>
              <a:ext cx="360" cy="360"/>
            </p14:xfrm>
          </p:contentPart>
        </mc:Choice>
        <mc:Fallback xmlns="">
          <p:pic>
            <p:nvPicPr>
              <p:cNvPr id="5" name="Ink 4">
                <a:extLst>
                  <a:ext uri="{FF2B5EF4-FFF2-40B4-BE49-F238E27FC236}">
                    <a16:creationId xmlns:a16="http://schemas.microsoft.com/office/drawing/2014/main" id="{605B23F0-D02F-263A-8FBE-EF7D1BC89C71}"/>
                  </a:ext>
                </a:extLst>
              </p:cNvPr>
              <p:cNvPicPr/>
              <p:nvPr/>
            </p:nvPicPr>
            <p:blipFill>
              <a:blip r:embed="rId5"/>
              <a:stretch>
                <a:fillRect/>
              </a:stretch>
            </p:blipFill>
            <p:spPr>
              <a:xfrm>
                <a:off x="3468760" y="27267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21F87EE-BEC6-FA32-92CD-101993641F9D}"/>
                  </a:ext>
                </a:extLst>
              </p14:cNvPr>
              <p14:cNvContentPartPr/>
              <p14:nvPr/>
            </p14:nvContentPartPr>
            <p14:xfrm>
              <a:off x="3789520" y="975320"/>
              <a:ext cx="360" cy="360"/>
            </p14:xfrm>
          </p:contentPart>
        </mc:Choice>
        <mc:Fallback xmlns="">
          <p:pic>
            <p:nvPicPr>
              <p:cNvPr id="6" name="Ink 5">
                <a:extLst>
                  <a:ext uri="{FF2B5EF4-FFF2-40B4-BE49-F238E27FC236}">
                    <a16:creationId xmlns:a16="http://schemas.microsoft.com/office/drawing/2014/main" id="{721F87EE-BEC6-FA32-92CD-101993641F9D}"/>
                  </a:ext>
                </a:extLst>
              </p:cNvPr>
              <p:cNvPicPr/>
              <p:nvPr/>
            </p:nvPicPr>
            <p:blipFill>
              <a:blip r:embed="rId5"/>
              <a:stretch>
                <a:fillRect/>
              </a:stretch>
            </p:blipFill>
            <p:spPr>
              <a:xfrm>
                <a:off x="3783400" y="969200"/>
                <a:ext cx="12600" cy="12600"/>
              </a:xfrm>
              <a:prstGeom prst="rect">
                <a:avLst/>
              </a:prstGeom>
            </p:spPr>
          </p:pic>
        </mc:Fallback>
      </mc:AlternateContent>
      <p:sp>
        <p:nvSpPr>
          <p:cNvPr id="7" name="TextBox 6">
            <a:extLst>
              <a:ext uri="{FF2B5EF4-FFF2-40B4-BE49-F238E27FC236}">
                <a16:creationId xmlns:a16="http://schemas.microsoft.com/office/drawing/2014/main" id="{2851BF7D-74FA-3207-1E17-3F5652023405}"/>
              </a:ext>
            </a:extLst>
          </p:cNvPr>
          <p:cNvSpPr txBox="1"/>
          <p:nvPr/>
        </p:nvSpPr>
        <p:spPr>
          <a:xfrm>
            <a:off x="528320" y="642055"/>
            <a:ext cx="7874000"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Unicode MS"/>
              </a:rPr>
              <a:t>base</a:t>
            </a:r>
            <a:r>
              <a:rPr kumimoji="0" lang="zh-CN" altLang="zh-CN" sz="1400" b="0" i="0" u="none" strike="noStrike" cap="none" normalizeH="0" baseline="0" dirty="0">
                <a:ln>
                  <a:noFill/>
                </a:ln>
                <a:solidFill>
                  <a:schemeClr val="tx1"/>
                </a:solidFill>
                <a:effectLst/>
              </a:rPr>
              <a:t> ≈ </a:t>
            </a:r>
            <a:r>
              <a:rPr kumimoji="0" lang="zh-CN" altLang="zh-CN" sz="1800" b="0" i="0" u="none" strike="noStrike" cap="none" normalizeH="0" baseline="0" dirty="0">
                <a:ln>
                  <a:noFill/>
                </a:ln>
                <a:solidFill>
                  <a:schemeClr val="tx1"/>
                </a:solidFill>
                <a:effectLst/>
                <a:latin typeface="Arial Unicode MS"/>
              </a:rPr>
              <a:t>test_bench</a:t>
            </a:r>
            <a:r>
              <a:rPr kumimoji="0" lang="zh-CN" altLang="zh-CN" sz="1400" b="0" i="0" u="none" strike="noStrike" cap="none" normalizeH="0" baseline="0" dirty="0">
                <a:ln>
                  <a:noFill/>
                </a:ln>
                <a:solidFill>
                  <a:schemeClr val="tx1"/>
                </a:solidFill>
                <a:effectLst/>
              </a:rPr>
              <a:t>（或者 </a:t>
            </a:r>
            <a:r>
              <a:rPr kumimoji="0" lang="zh-CN" altLang="zh-CN" sz="1800" b="0" i="0" u="none" strike="noStrike" cap="none" normalizeH="0" baseline="0" dirty="0">
                <a:ln>
                  <a:noFill/>
                </a:ln>
                <a:solidFill>
                  <a:schemeClr val="tx1"/>
                </a:solidFill>
                <a:effectLst/>
                <a:latin typeface="Arial Unicode MS"/>
              </a:rPr>
              <a:t>test_bench + mountboom</a:t>
            </a:r>
            <a:r>
              <a:rPr kumimoji="0" lang="zh-CN" altLang="zh-CN" sz="1400" b="0" i="0" u="none" strike="noStrike" cap="none" normalizeH="0" baseline="0" dirty="0">
                <a:ln>
                  <a:noFill/>
                </a:ln>
                <a:solidFill>
                  <a:schemeClr val="tx1"/>
                </a:solidFill>
                <a:effectLst/>
              </a:rPr>
              <a:t> 这一块底座）</a:t>
            </a:r>
            <a:endParaRPr kumimoji="0" lang="zh-CN" altLang="zh-CN"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Unicode MS"/>
              </a:rPr>
              <a:t>boom</a:t>
            </a:r>
            <a:r>
              <a:rPr kumimoji="0" lang="zh-CN" altLang="zh-CN" sz="1400" b="0" i="0" u="none" strike="noStrike" cap="none" normalizeH="0" baseline="0" dirty="0">
                <a:ln>
                  <a:noFill/>
                </a:ln>
                <a:solidFill>
                  <a:schemeClr val="tx1"/>
                </a:solidFill>
                <a:effectLst/>
              </a:rPr>
              <a:t> ≈ </a:t>
            </a:r>
            <a:r>
              <a:rPr kumimoji="0" lang="zh-CN" altLang="zh-CN" sz="1800" b="0" i="0" u="none" strike="noStrike" cap="none" normalizeH="0" baseline="0" dirty="0">
                <a:ln>
                  <a:noFill/>
                </a:ln>
                <a:solidFill>
                  <a:schemeClr val="tx1"/>
                </a:solidFill>
                <a:effectLst/>
                <a:latin typeface="Arial Unicode MS"/>
              </a:rPr>
              <a:t>liftboom</a:t>
            </a:r>
            <a:r>
              <a:rPr kumimoji="0" lang="zh-CN" altLang="zh-CN" sz="1400" b="0" i="0" u="none" strike="noStrike" cap="none" normalizeH="0" baseline="0" dirty="0">
                <a:ln>
                  <a:noFill/>
                </a:ln>
                <a:solidFill>
                  <a:schemeClr val="tx1"/>
                </a:solidFill>
                <a:effectLst/>
              </a:rPr>
              <a:t>（第一节大臂，负责 lift）</a:t>
            </a:r>
            <a:endParaRPr kumimoji="0" lang="zh-CN" altLang="zh-CN"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Unicode MS"/>
              </a:rPr>
              <a:t>arm</a:t>
            </a:r>
            <a:r>
              <a:rPr kumimoji="0" lang="zh-CN" altLang="zh-CN" sz="1400" b="0" i="0" u="none" strike="noStrike" cap="none" normalizeH="0" baseline="0" dirty="0">
                <a:ln>
                  <a:noFill/>
                </a:ln>
                <a:solidFill>
                  <a:schemeClr val="tx1"/>
                </a:solidFill>
                <a:effectLst/>
              </a:rPr>
              <a:t> ≈ </a:t>
            </a:r>
            <a:r>
              <a:rPr kumimoji="0" lang="zh-CN" altLang="zh-CN" sz="1800" b="0" i="0" u="none" strike="noStrike" cap="none" normalizeH="0" baseline="0" dirty="0">
                <a:ln>
                  <a:noFill/>
                </a:ln>
                <a:solidFill>
                  <a:schemeClr val="tx1"/>
                </a:solidFill>
                <a:effectLst/>
                <a:latin typeface="Arial Unicode MS"/>
              </a:rPr>
              <a:t>tiltboom</a:t>
            </a:r>
            <a:r>
              <a:rPr kumimoji="0" lang="zh-CN" altLang="zh-CN" sz="1400" b="0" i="0" u="none" strike="noStrike" cap="none" normalizeH="0" baseline="0" dirty="0">
                <a:ln>
                  <a:noFill/>
                </a:ln>
                <a:solidFill>
                  <a:schemeClr val="tx1"/>
                </a:solidFill>
                <a:effectLst/>
              </a:rPr>
              <a:t>（第二节小臂，负责 tilt）</a:t>
            </a:r>
            <a:endParaRPr kumimoji="0" lang="zh-CN" altLang="zh-CN"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Unicode MS"/>
              </a:rPr>
              <a:t>bucket</a:t>
            </a:r>
            <a:r>
              <a:rPr kumimoji="0" lang="zh-CN" altLang="zh-CN" sz="1400" b="0" i="0" u="none" strike="noStrike" cap="none" normalizeH="0" baseline="0" dirty="0">
                <a:ln>
                  <a:noFill/>
                </a:ln>
                <a:solidFill>
                  <a:schemeClr val="tx1"/>
                </a:solidFill>
                <a:effectLst/>
              </a:rPr>
              <a:t> ≈ </a:t>
            </a:r>
            <a:r>
              <a:rPr kumimoji="0" lang="zh-CN" altLang="zh-CN" sz="1800" b="0" i="0" u="none" strike="noStrike" cap="none" normalizeH="0" baseline="0" dirty="0">
                <a:ln>
                  <a:noFill/>
                </a:ln>
                <a:solidFill>
                  <a:schemeClr val="tx1"/>
                </a:solidFill>
                <a:effectLst/>
                <a:latin typeface="Arial Unicode MS"/>
              </a:rPr>
              <a:t>scoop</a:t>
            </a:r>
            <a:r>
              <a:rPr kumimoji="0" lang="zh-CN" altLang="zh-CN" sz="1400" b="0" i="0" u="none" strike="noStrike" cap="none" normalizeH="0" baseline="0" dirty="0">
                <a:ln>
                  <a:noFill/>
                </a:ln>
                <a:solidFill>
                  <a:schemeClr val="tx1"/>
                </a:solidFill>
                <a:effectLst/>
              </a:rPr>
              <a:t>（铲斗）</a:t>
            </a:r>
            <a:endParaRPr kumimoji="0" lang="zh-CN" altLang="zh-CN"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Unicode MS"/>
              </a:rPr>
              <a:t>tip</a:t>
            </a:r>
            <a:r>
              <a:rPr kumimoji="0" lang="zh-CN" altLang="zh-CN" sz="1400" b="0" i="0" u="none" strike="noStrike" cap="none" normalizeH="0" baseline="0" dirty="0">
                <a:ln>
                  <a:noFill/>
                </a:ln>
                <a:solidFill>
                  <a:schemeClr val="tx1"/>
                </a:solidFill>
                <a:effectLst/>
              </a:rPr>
              <a:t> ≈ </a:t>
            </a:r>
            <a:r>
              <a:rPr kumimoji="0" lang="zh-CN" altLang="zh-CN" sz="1800" b="0" i="0" u="none" strike="noStrike" cap="none" normalizeH="0" baseline="0" dirty="0">
                <a:ln>
                  <a:noFill/>
                </a:ln>
                <a:solidFill>
                  <a:schemeClr val="tx1"/>
                </a:solidFill>
                <a:effectLst/>
                <a:latin typeface="Arial Unicode MS"/>
              </a:rPr>
              <a:t>end_point</a:t>
            </a:r>
            <a:r>
              <a:rPr kumimoji="0" lang="zh-CN" altLang="zh-CN" sz="1400" b="0" i="0" u="none" strike="noStrike" cap="none" normalizeH="0" baseline="0" dirty="0">
                <a:ln>
                  <a:noFill/>
                </a:ln>
                <a:solidFill>
                  <a:schemeClr val="tx1"/>
                </a:solidFill>
                <a:effectLst/>
              </a:rPr>
              <a:t>（末端点）</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D5D78CF4-93B0-BE39-300B-757589358408}"/>
              </a:ext>
            </a:extLst>
          </p:cNvPr>
          <p:cNvSpPr txBox="1"/>
          <p:nvPr/>
        </p:nvSpPr>
        <p:spPr>
          <a:xfrm>
            <a:off x="609600" y="2452648"/>
            <a:ext cx="9022080" cy="1477328"/>
          </a:xfrm>
          <a:prstGeom prst="rect">
            <a:avLst/>
          </a:prstGeom>
          <a:noFill/>
        </p:spPr>
        <p:txBody>
          <a:bodyPr wrap="square">
            <a:spAutoFit/>
          </a:bodyPr>
          <a:lstStyle/>
          <a:p>
            <a:r>
              <a:rPr lang="zh-CN" altLang="en-US" dirty="0"/>
              <a:t>test_bench ──fix_to_scene──&gt; mountboom</a:t>
            </a:r>
          </a:p>
          <a:p>
            <a:r>
              <a:rPr lang="zh-CN" altLang="en-US" dirty="0"/>
              <a:t>  └─(revolute_lift)──&gt; liftboom        ← 对应原来的 boom 关节（jointBoom）</a:t>
            </a:r>
          </a:p>
          <a:p>
            <a:r>
              <a:rPr lang="zh-CN" altLang="en-US" dirty="0"/>
              <a:t>        └─(revolute_tilt)──&gt; tiltboom  ← 对应原来的 arm 关节（jointArm）</a:t>
            </a:r>
          </a:p>
          <a:p>
            <a:r>
              <a:rPr lang="zh-CN" altLang="en-US" dirty="0"/>
              <a:t>              └─(revolute_scoop)──&gt; scoop  ← 对应原来的 bucket 关节（jointBucket）</a:t>
            </a:r>
          </a:p>
          <a:p>
            <a:r>
              <a:rPr lang="zh-CN" altLang="en-US" dirty="0"/>
              <a:t>                    └─FixedJoint──&gt; end_point  ← 对应原来的 tip</a:t>
            </a:r>
          </a:p>
        </p:txBody>
      </p:sp>
      <p:sp>
        <p:nvSpPr>
          <p:cNvPr id="12" name="TextBox 11">
            <a:extLst>
              <a:ext uri="{FF2B5EF4-FFF2-40B4-BE49-F238E27FC236}">
                <a16:creationId xmlns:a16="http://schemas.microsoft.com/office/drawing/2014/main" id="{9EEE7640-FC6E-3814-A75B-8D88AD6B1592}"/>
              </a:ext>
            </a:extLst>
          </p:cNvPr>
          <p:cNvSpPr txBox="1"/>
          <p:nvPr/>
        </p:nvSpPr>
        <p:spPr>
          <a:xfrm>
            <a:off x="914200" y="4450591"/>
            <a:ext cx="9865560" cy="646331"/>
          </a:xfrm>
          <a:prstGeom prst="rect">
            <a:avLst/>
          </a:prstGeom>
          <a:noFill/>
        </p:spPr>
        <p:txBody>
          <a:bodyPr wrap="square">
            <a:spAutoFit/>
          </a:bodyPr>
          <a:lstStyle/>
          <a:p>
            <a:r>
              <a:rPr lang="zh-CN" altLang="en-US" dirty="0"/>
              <a:t>&lt;joint name="revolute_tilt" origin="0.20564 0 0.420085" parent="liftboom" child="tiltboom"/&gt;</a:t>
            </a:r>
          </a:p>
          <a:p>
            <a:r>
              <a:rPr lang="zh-CN" altLang="en-US" dirty="0"/>
              <a:t>&lt;joint name="revolute_scoop" origin="0.25 0 0" parent="tiltboom" child="scoop"/&gt;</a:t>
            </a:r>
          </a:p>
        </p:txBody>
      </p:sp>
    </p:spTree>
    <p:extLst>
      <p:ext uri="{BB962C8B-B14F-4D97-AF65-F5344CB8AC3E}">
        <p14:creationId xmlns:p14="http://schemas.microsoft.com/office/powerpoint/2010/main" val="413622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9B72-F027-1D6D-567A-C223BF9F48F1}"/>
              </a:ext>
            </a:extLst>
          </p:cNvPr>
          <p:cNvSpPr>
            <a:spLocks noGrp="1"/>
          </p:cNvSpPr>
          <p:nvPr>
            <p:ph type="title"/>
          </p:nvPr>
        </p:nvSpPr>
        <p:spPr/>
        <p:txBody>
          <a:bodyPr/>
          <a:lstStyle/>
          <a:p>
            <a:r>
              <a:rPr lang="en-US" altLang="zh-CN" dirty="0"/>
              <a:t>base yaw  </a:t>
            </a:r>
            <a:r>
              <a:rPr lang="zh-CN" altLang="en-US" dirty="0"/>
              <a:t>（</a:t>
            </a:r>
            <a:r>
              <a:rPr lang="en-US" altLang="zh-CN" dirty="0"/>
              <a:t>when we get base, rotation </a:t>
            </a:r>
            <a:r>
              <a:rPr lang="en-US" altLang="zh-CN" dirty="0" err="1"/>
              <a:t>fuc</a:t>
            </a:r>
            <a:r>
              <a:rPr lang="en-US" altLang="zh-CN" dirty="0"/>
              <a:t>.</a:t>
            </a:r>
            <a:r>
              <a:rPr lang="zh-CN" altLang="en-US" dirty="0"/>
              <a:t>）</a:t>
            </a:r>
          </a:p>
        </p:txBody>
      </p:sp>
      <p:sp>
        <p:nvSpPr>
          <p:cNvPr id="3" name="Content Placeholder 2">
            <a:extLst>
              <a:ext uri="{FF2B5EF4-FFF2-40B4-BE49-F238E27FC236}">
                <a16:creationId xmlns:a16="http://schemas.microsoft.com/office/drawing/2014/main" id="{4E8AF2D7-4310-1C5C-4702-4CC934E13D6B}"/>
              </a:ext>
            </a:extLst>
          </p:cNvPr>
          <p:cNvSpPr>
            <a:spLocks noGrp="1"/>
          </p:cNvSpPr>
          <p:nvPr>
            <p:ph idx="1"/>
          </p:nvPr>
        </p:nvSpPr>
        <p:spPr/>
        <p:txBody>
          <a:bodyPr/>
          <a:lstStyle/>
          <a:p>
            <a:r>
              <a:rPr lang="en-US" altLang="zh-CN" dirty="0"/>
              <a:t>How  to  build the model based </a:t>
            </a:r>
            <a:r>
              <a:rPr lang="en-US" altLang="zh-CN" dirty="0" err="1"/>
              <a:t>MPc</a:t>
            </a:r>
            <a:r>
              <a:rPr lang="en-US" altLang="zh-CN" dirty="0"/>
              <a:t>  ,we need </a:t>
            </a:r>
          </a:p>
          <a:p>
            <a:r>
              <a:rPr lang="en-US" altLang="zh-CN" dirty="0"/>
              <a:t>1. a good  plugins of </a:t>
            </a:r>
            <a:r>
              <a:rPr lang="en-US" altLang="zh-CN" dirty="0" err="1"/>
              <a:t>algrithem</a:t>
            </a:r>
            <a:r>
              <a:rPr lang="en-US" altLang="zh-CN" dirty="0"/>
              <a:t> for it </a:t>
            </a:r>
          </a:p>
          <a:p>
            <a:r>
              <a:rPr lang="en-US" altLang="zh-CN" dirty="0"/>
              <a:t>2.we need a perfect and </a:t>
            </a:r>
            <a:r>
              <a:rPr lang="en-US" altLang="zh-CN" dirty="0" err="1"/>
              <a:t>precisise</a:t>
            </a:r>
            <a:r>
              <a:rPr lang="en-US" altLang="zh-CN" dirty="0"/>
              <a:t> </a:t>
            </a:r>
            <a:r>
              <a:rPr lang="en-US" altLang="zh-CN" dirty="0" err="1"/>
              <a:t>urdf</a:t>
            </a:r>
            <a:r>
              <a:rPr lang="en-US" altLang="zh-CN" dirty="0"/>
              <a:t> can map the real robot architecture we have , like a mirror better  real and virtual. </a:t>
            </a:r>
          </a:p>
          <a:p>
            <a:r>
              <a:rPr lang="en-US" altLang="zh-CN" dirty="0"/>
              <a:t>3. 3D rigid-body dynamics update </a:t>
            </a:r>
            <a:endParaRPr lang="zh-CN" altLang="en-US" dirty="0"/>
          </a:p>
        </p:txBody>
      </p:sp>
    </p:spTree>
    <p:extLst>
      <p:ext uri="{BB962C8B-B14F-4D97-AF65-F5344CB8AC3E}">
        <p14:creationId xmlns:p14="http://schemas.microsoft.com/office/powerpoint/2010/main" val="2678005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785B2E6-568E-9DE8-E866-9D515DA9EEFB}"/>
              </a:ext>
            </a:extLst>
          </p:cNvPr>
          <p:cNvSpPr>
            <a:spLocks noGrp="1"/>
          </p:cNvSpPr>
          <p:nvPr>
            <p:ph type="title"/>
          </p:nvPr>
        </p:nvSpPr>
        <p:spPr>
          <a:xfrm>
            <a:off x="876694" y="741391"/>
            <a:ext cx="1300450" cy="554009"/>
          </a:xfrm>
        </p:spPr>
        <p:txBody>
          <a:bodyPr anchor="b">
            <a:normAutofit/>
          </a:bodyPr>
          <a:lstStyle/>
          <a:p>
            <a:r>
              <a:rPr lang="en-US" altLang="zh-CN" sz="3200" dirty="0"/>
              <a:t>Test 1 </a:t>
            </a:r>
            <a:endParaRPr lang="zh-CN" altLang="en-US" sz="3200" dirty="0"/>
          </a:p>
        </p:txBody>
      </p:sp>
      <p:sp>
        <p:nvSpPr>
          <p:cNvPr id="8" name="Content Placeholder 7">
            <a:extLst>
              <a:ext uri="{FF2B5EF4-FFF2-40B4-BE49-F238E27FC236}">
                <a16:creationId xmlns:a16="http://schemas.microsoft.com/office/drawing/2014/main" id="{2288848B-4406-6773-7C42-1C8A21042644}"/>
              </a:ext>
            </a:extLst>
          </p:cNvPr>
          <p:cNvSpPr>
            <a:spLocks noGrp="1"/>
          </p:cNvSpPr>
          <p:nvPr>
            <p:ph idx="1"/>
          </p:nvPr>
        </p:nvSpPr>
        <p:spPr>
          <a:xfrm>
            <a:off x="876694" y="1564648"/>
            <a:ext cx="1300450" cy="470981"/>
          </a:xfrm>
        </p:spPr>
        <p:txBody>
          <a:bodyPr anchor="t">
            <a:normAutofit/>
          </a:bodyPr>
          <a:lstStyle/>
          <a:p>
            <a:r>
              <a:rPr lang="en-US" sz="2000" dirty="0"/>
              <a:t>1</a:t>
            </a:r>
          </a:p>
        </p:txBody>
      </p:sp>
      <p:pic>
        <p:nvPicPr>
          <p:cNvPr id="4" name="WhatsApp Video 2025-12-11 at 21.46.00">
            <a:hlinkClick r:id="" action="ppaction://media"/>
            <a:extLst>
              <a:ext uri="{FF2B5EF4-FFF2-40B4-BE49-F238E27FC236}">
                <a16:creationId xmlns:a16="http://schemas.microsoft.com/office/drawing/2014/main" id="{FD65A115-E09E-7DF8-81C3-4078C3719B0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0" y="348343"/>
            <a:ext cx="9515561" cy="5921828"/>
          </a:xfrm>
          <a:prstGeom prst="rect">
            <a:avLst/>
          </a:prstGeom>
        </p:spPr>
      </p:pic>
      <p:grpSp>
        <p:nvGrpSpPr>
          <p:cNvPr id="24" name="Group 23">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3756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B4746-BDD9-E260-6415-31B7EC88D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B0E16-E16B-AE27-275A-05418B7997AB}"/>
              </a:ext>
            </a:extLst>
          </p:cNvPr>
          <p:cNvSpPr>
            <a:spLocks noGrp="1"/>
          </p:cNvSpPr>
          <p:nvPr>
            <p:ph type="title"/>
          </p:nvPr>
        </p:nvSpPr>
        <p:spPr>
          <a:xfrm>
            <a:off x="343249" y="130234"/>
            <a:ext cx="10515600" cy="607998"/>
          </a:xfrm>
        </p:spPr>
        <p:txBody>
          <a:bodyPr>
            <a:noAutofit/>
          </a:bodyPr>
          <a:lstStyle/>
          <a:p>
            <a:r>
              <a:rPr lang="en-US" altLang="zh-CN" sz="2800" dirty="0"/>
              <a:t>the terminal trajectory and external force arrows have been added</a:t>
            </a:r>
            <a:endParaRPr lang="zh-CN" altLang="en-US" sz="2800" dirty="0"/>
          </a:p>
        </p:txBody>
      </p:sp>
      <p:sp>
        <p:nvSpPr>
          <p:cNvPr id="3" name="Content Placeholder 2">
            <a:extLst>
              <a:ext uri="{FF2B5EF4-FFF2-40B4-BE49-F238E27FC236}">
                <a16:creationId xmlns:a16="http://schemas.microsoft.com/office/drawing/2014/main" id="{99534B46-A6B8-3F74-9C3D-D86CBECD3009}"/>
              </a:ext>
            </a:extLst>
          </p:cNvPr>
          <p:cNvSpPr>
            <a:spLocks noGrp="1"/>
          </p:cNvSpPr>
          <p:nvPr>
            <p:ph idx="1"/>
          </p:nvPr>
        </p:nvSpPr>
        <p:spPr>
          <a:xfrm>
            <a:off x="343249" y="852502"/>
            <a:ext cx="10515600" cy="699461"/>
          </a:xfrm>
        </p:spPr>
        <p:txBody>
          <a:bodyPr/>
          <a:lstStyle/>
          <a:p>
            <a:r>
              <a:rPr lang="en-US" altLang="zh-CN" dirty="0"/>
              <a:t>1</a:t>
            </a:r>
            <a:endParaRPr lang="zh-CN" altLang="en-US" dirty="0"/>
          </a:p>
        </p:txBody>
      </p:sp>
      <p:pic>
        <p:nvPicPr>
          <p:cNvPr id="5" name="Picture 4" descr="A screenshot of a computer&#10;&#10;AI-generated content may be incorrect.">
            <a:extLst>
              <a:ext uri="{FF2B5EF4-FFF2-40B4-BE49-F238E27FC236}">
                <a16:creationId xmlns:a16="http://schemas.microsoft.com/office/drawing/2014/main" id="{D13FA623-C547-2B83-245A-8F61F676B251}"/>
              </a:ext>
            </a:extLst>
          </p:cNvPr>
          <p:cNvPicPr>
            <a:picLocks noChangeAspect="1"/>
          </p:cNvPicPr>
          <p:nvPr/>
        </p:nvPicPr>
        <p:blipFill>
          <a:blip r:embed="rId2"/>
          <a:stretch>
            <a:fillRect/>
          </a:stretch>
        </p:blipFill>
        <p:spPr>
          <a:xfrm>
            <a:off x="343249" y="1551963"/>
            <a:ext cx="6142094" cy="4617422"/>
          </a:xfrm>
          <a:prstGeom prst="rect">
            <a:avLst/>
          </a:prstGeom>
        </p:spPr>
      </p:pic>
    </p:spTree>
    <p:extLst>
      <p:ext uri="{BB962C8B-B14F-4D97-AF65-F5344CB8AC3E}">
        <p14:creationId xmlns:p14="http://schemas.microsoft.com/office/powerpoint/2010/main" val="2255897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B78A4-DD18-7302-6FB4-D31D0B0A5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143C49-3DE9-1EA2-DC30-F8D26B4D79C3}"/>
              </a:ext>
            </a:extLst>
          </p:cNvPr>
          <p:cNvSpPr>
            <a:spLocks noGrp="1"/>
          </p:cNvSpPr>
          <p:nvPr>
            <p:ph type="title"/>
          </p:nvPr>
        </p:nvSpPr>
        <p:spPr>
          <a:xfrm>
            <a:off x="343249" y="130234"/>
            <a:ext cx="10515600" cy="607998"/>
          </a:xfrm>
        </p:spPr>
        <p:txBody>
          <a:bodyPr>
            <a:normAutofit fontScale="90000"/>
          </a:bodyPr>
          <a:lstStyle/>
          <a:p>
            <a:r>
              <a:rPr lang="en-US" altLang="zh-CN" dirty="0" err="1"/>
              <a:t>yaw_state</a:t>
            </a:r>
            <a:r>
              <a:rPr lang="en-US" altLang="zh-CN" dirty="0"/>
              <a:t>   new  model</a:t>
            </a:r>
            <a:endParaRPr lang="zh-CN" altLang="en-US" dirty="0"/>
          </a:p>
        </p:txBody>
      </p:sp>
      <p:pic>
        <p:nvPicPr>
          <p:cNvPr id="8" name="Picture 7" descr="A screenshot of a computer&#10;&#10;AI-generated content may be incorrect.">
            <a:extLst>
              <a:ext uri="{FF2B5EF4-FFF2-40B4-BE49-F238E27FC236}">
                <a16:creationId xmlns:a16="http://schemas.microsoft.com/office/drawing/2014/main" id="{11E819ED-8B56-180D-6BF6-15D34CBB429D}"/>
              </a:ext>
            </a:extLst>
          </p:cNvPr>
          <p:cNvPicPr>
            <a:picLocks noChangeAspect="1"/>
          </p:cNvPicPr>
          <p:nvPr/>
        </p:nvPicPr>
        <p:blipFill>
          <a:blip r:embed="rId2"/>
          <a:stretch>
            <a:fillRect/>
          </a:stretch>
        </p:blipFill>
        <p:spPr>
          <a:xfrm>
            <a:off x="5023445" y="806655"/>
            <a:ext cx="4488654" cy="3459332"/>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CAF92A1F-0695-70FF-A5B8-C7E292AE7A91}"/>
              </a:ext>
            </a:extLst>
          </p:cNvPr>
          <p:cNvPicPr>
            <a:picLocks noChangeAspect="1"/>
          </p:cNvPicPr>
          <p:nvPr/>
        </p:nvPicPr>
        <p:blipFill>
          <a:blip r:embed="rId3"/>
          <a:stretch>
            <a:fillRect/>
          </a:stretch>
        </p:blipFill>
        <p:spPr>
          <a:xfrm>
            <a:off x="411098" y="806655"/>
            <a:ext cx="4068623" cy="3459332"/>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E89CC4A8-1E87-101F-CB5D-37554CF05F53}"/>
              </a:ext>
            </a:extLst>
          </p:cNvPr>
          <p:cNvPicPr>
            <a:picLocks noChangeAspect="1"/>
          </p:cNvPicPr>
          <p:nvPr/>
        </p:nvPicPr>
        <p:blipFill>
          <a:blip r:embed="rId4"/>
          <a:stretch>
            <a:fillRect/>
          </a:stretch>
        </p:blipFill>
        <p:spPr>
          <a:xfrm>
            <a:off x="411098" y="4334410"/>
            <a:ext cx="2695638" cy="2281741"/>
          </a:xfrm>
          <a:prstGeom prst="rect">
            <a:avLst/>
          </a:prstGeom>
        </p:spPr>
      </p:pic>
      <p:sp>
        <p:nvSpPr>
          <p:cNvPr id="15" name="TextBox 14">
            <a:extLst>
              <a:ext uri="{FF2B5EF4-FFF2-40B4-BE49-F238E27FC236}">
                <a16:creationId xmlns:a16="http://schemas.microsoft.com/office/drawing/2014/main" id="{7AB486FE-067B-8452-F30D-55136160AD18}"/>
              </a:ext>
            </a:extLst>
          </p:cNvPr>
          <p:cNvSpPr txBox="1"/>
          <p:nvPr/>
        </p:nvSpPr>
        <p:spPr>
          <a:xfrm>
            <a:off x="5023445" y="4718266"/>
            <a:ext cx="5454405" cy="923330"/>
          </a:xfrm>
          <a:prstGeom prst="rect">
            <a:avLst/>
          </a:prstGeom>
          <a:noFill/>
        </p:spPr>
        <p:txBody>
          <a:bodyPr wrap="square">
            <a:spAutoFit/>
          </a:bodyPr>
          <a:lstStyle/>
          <a:p>
            <a:r>
              <a:rPr lang="zh-CN" altLang="en-US" dirty="0"/>
              <a:t>PS D:\thesis\excavater\code\eXactMPC_v1\Python&gt; python .\mpc_realtime_gui.py</a:t>
            </a:r>
          </a:p>
          <a:p>
            <a:r>
              <a:rPr lang="zh-CN" altLang="en-US" dirty="0"/>
              <a:t>Segment lengths (URDF-based): 0.468 0.25 0.104</a:t>
            </a:r>
          </a:p>
        </p:txBody>
      </p:sp>
    </p:spTree>
    <p:extLst>
      <p:ext uri="{BB962C8B-B14F-4D97-AF65-F5344CB8AC3E}">
        <p14:creationId xmlns:p14="http://schemas.microsoft.com/office/powerpoint/2010/main" val="2734032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6FE37-8070-9B22-56D6-6409066D0B5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01402C9-5FAB-B47D-0BDF-AF34AAE0CB0C}"/>
              </a:ext>
            </a:extLst>
          </p:cNvPr>
          <p:cNvPicPr>
            <a:picLocks noChangeAspect="1"/>
          </p:cNvPicPr>
          <p:nvPr/>
        </p:nvPicPr>
        <p:blipFill>
          <a:blip r:embed="rId2"/>
          <a:srcRect r="19400"/>
          <a:stretch>
            <a:fillRect/>
          </a:stretch>
        </p:blipFill>
        <p:spPr>
          <a:xfrm>
            <a:off x="849086" y="790102"/>
            <a:ext cx="6520970" cy="6067897"/>
          </a:xfrm>
          <a:prstGeom prst="rect">
            <a:avLst/>
          </a:prstGeom>
        </p:spPr>
      </p:pic>
      <p:pic>
        <p:nvPicPr>
          <p:cNvPr id="7" name="Picture 6">
            <a:extLst>
              <a:ext uri="{FF2B5EF4-FFF2-40B4-BE49-F238E27FC236}">
                <a16:creationId xmlns:a16="http://schemas.microsoft.com/office/drawing/2014/main" id="{C1E4CAFF-8F4A-06BE-F242-50FA1D0DB3CB}"/>
              </a:ext>
            </a:extLst>
          </p:cNvPr>
          <p:cNvPicPr>
            <a:picLocks noChangeAspect="1"/>
          </p:cNvPicPr>
          <p:nvPr/>
        </p:nvPicPr>
        <p:blipFill>
          <a:blip r:embed="rId3"/>
          <a:srcRect r="6764" b="2"/>
          <a:stretch>
            <a:fillRect/>
          </a:stretch>
        </p:blipFill>
        <p:spPr>
          <a:xfrm>
            <a:off x="7534656" y="1"/>
            <a:ext cx="4657344" cy="3346704"/>
          </a:xfrm>
          <a:prstGeom prst="rect">
            <a:avLst/>
          </a:prstGeom>
        </p:spPr>
      </p:pic>
      <p:pic>
        <p:nvPicPr>
          <p:cNvPr id="9" name="Picture 8">
            <a:extLst>
              <a:ext uri="{FF2B5EF4-FFF2-40B4-BE49-F238E27FC236}">
                <a16:creationId xmlns:a16="http://schemas.microsoft.com/office/drawing/2014/main" id="{D0CFA84E-0406-DEBD-EAA4-00F10652202A}"/>
              </a:ext>
            </a:extLst>
          </p:cNvPr>
          <p:cNvPicPr>
            <a:picLocks noChangeAspect="1"/>
          </p:cNvPicPr>
          <p:nvPr/>
        </p:nvPicPr>
        <p:blipFill>
          <a:blip r:embed="rId4"/>
          <a:srcRect t="9676" r="4" b="8499"/>
          <a:stretch>
            <a:fillRect/>
          </a:stretch>
        </p:blipFill>
        <p:spPr>
          <a:xfrm>
            <a:off x="7534654" y="3511296"/>
            <a:ext cx="4657346" cy="3346704"/>
          </a:xfrm>
          <a:prstGeom prst="rect">
            <a:avLst/>
          </a:prstGeom>
        </p:spPr>
      </p:pic>
      <p:sp>
        <p:nvSpPr>
          <p:cNvPr id="10" name="TextBox 9">
            <a:extLst>
              <a:ext uri="{FF2B5EF4-FFF2-40B4-BE49-F238E27FC236}">
                <a16:creationId xmlns:a16="http://schemas.microsoft.com/office/drawing/2014/main" id="{C490B29F-6356-E836-8513-6B68C07951C5}"/>
              </a:ext>
            </a:extLst>
          </p:cNvPr>
          <p:cNvSpPr txBox="1"/>
          <p:nvPr/>
        </p:nvSpPr>
        <p:spPr>
          <a:xfrm>
            <a:off x="849086" y="195942"/>
            <a:ext cx="2861681" cy="369332"/>
          </a:xfrm>
          <a:prstGeom prst="rect">
            <a:avLst/>
          </a:prstGeom>
          <a:noFill/>
        </p:spPr>
        <p:txBody>
          <a:bodyPr wrap="none" rtlCol="0">
            <a:spAutoFit/>
          </a:bodyPr>
          <a:lstStyle/>
          <a:p>
            <a:r>
              <a:rPr lang="en-US" altLang="zh-CN" dirty="0" err="1"/>
              <a:t>urdf</a:t>
            </a:r>
            <a:r>
              <a:rPr lang="en-US" altLang="zh-CN" dirty="0"/>
              <a:t>  align with  real robot </a:t>
            </a:r>
            <a:endParaRPr lang="zh-CN" altLang="en-US" dirty="0"/>
          </a:p>
        </p:txBody>
      </p:sp>
      <p:sp>
        <p:nvSpPr>
          <p:cNvPr id="12" name="TextBox 11">
            <a:extLst>
              <a:ext uri="{FF2B5EF4-FFF2-40B4-BE49-F238E27FC236}">
                <a16:creationId xmlns:a16="http://schemas.microsoft.com/office/drawing/2014/main" id="{E2DC1F93-F5E6-1200-394F-B37923436231}"/>
              </a:ext>
            </a:extLst>
          </p:cNvPr>
          <p:cNvSpPr txBox="1"/>
          <p:nvPr/>
        </p:nvSpPr>
        <p:spPr>
          <a:xfrm>
            <a:off x="0" y="6488668"/>
            <a:ext cx="6096000" cy="369332"/>
          </a:xfrm>
          <a:prstGeom prst="rect">
            <a:avLst/>
          </a:prstGeom>
          <a:noFill/>
        </p:spPr>
        <p:txBody>
          <a:bodyPr wrap="square">
            <a:spAutoFit/>
          </a:bodyPr>
          <a:lstStyle/>
          <a:p>
            <a:r>
              <a:rPr lang="zh-CN" altLang="en-US" dirty="0"/>
              <a:t>https://viewer.robotsfan.com/</a:t>
            </a:r>
          </a:p>
        </p:txBody>
      </p:sp>
    </p:spTree>
    <p:extLst>
      <p:ext uri="{BB962C8B-B14F-4D97-AF65-F5344CB8AC3E}">
        <p14:creationId xmlns:p14="http://schemas.microsoft.com/office/powerpoint/2010/main" val="828564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856D67-BCC7-1913-6DAA-50E031A390E1}"/>
              </a:ext>
            </a:extLst>
          </p:cNvPr>
          <p:cNvPicPr>
            <a:picLocks noChangeAspect="1"/>
          </p:cNvPicPr>
          <p:nvPr/>
        </p:nvPicPr>
        <p:blipFill>
          <a:blip r:embed="rId2"/>
          <a:stretch>
            <a:fillRect/>
          </a:stretch>
        </p:blipFill>
        <p:spPr>
          <a:xfrm>
            <a:off x="184312" y="82296"/>
            <a:ext cx="4723002" cy="3221194"/>
          </a:xfrm>
          <a:prstGeom prst="rect">
            <a:avLst/>
          </a:prstGeom>
        </p:spPr>
      </p:pic>
      <p:pic>
        <p:nvPicPr>
          <p:cNvPr id="7" name="Picture 6">
            <a:extLst>
              <a:ext uri="{FF2B5EF4-FFF2-40B4-BE49-F238E27FC236}">
                <a16:creationId xmlns:a16="http://schemas.microsoft.com/office/drawing/2014/main" id="{4DD432D5-9F74-2BB1-956E-10472EECC564}"/>
              </a:ext>
            </a:extLst>
          </p:cNvPr>
          <p:cNvPicPr>
            <a:picLocks noChangeAspect="1"/>
          </p:cNvPicPr>
          <p:nvPr/>
        </p:nvPicPr>
        <p:blipFill>
          <a:blip r:embed="rId3"/>
          <a:stretch>
            <a:fillRect/>
          </a:stretch>
        </p:blipFill>
        <p:spPr>
          <a:xfrm rot="151281">
            <a:off x="4634903" y="306390"/>
            <a:ext cx="4580017" cy="4458086"/>
          </a:xfrm>
          <a:prstGeom prst="rect">
            <a:avLst/>
          </a:prstGeom>
        </p:spPr>
      </p:pic>
      <p:pic>
        <p:nvPicPr>
          <p:cNvPr id="2" name="Picture 1">
            <a:extLst>
              <a:ext uri="{FF2B5EF4-FFF2-40B4-BE49-F238E27FC236}">
                <a16:creationId xmlns:a16="http://schemas.microsoft.com/office/drawing/2014/main" id="{DD047825-10DA-1660-5821-D98D28494F9E}"/>
              </a:ext>
            </a:extLst>
          </p:cNvPr>
          <p:cNvPicPr>
            <a:picLocks noChangeAspect="1"/>
          </p:cNvPicPr>
          <p:nvPr/>
        </p:nvPicPr>
        <p:blipFill>
          <a:blip r:embed="rId4"/>
          <a:srcRect r="6764" b="2"/>
          <a:stretch>
            <a:fillRect/>
          </a:stretch>
        </p:blipFill>
        <p:spPr>
          <a:xfrm>
            <a:off x="552565" y="3303490"/>
            <a:ext cx="4657344" cy="3346704"/>
          </a:xfrm>
          <a:prstGeom prst="rect">
            <a:avLst/>
          </a:prstGeom>
        </p:spPr>
      </p:pic>
    </p:spTree>
    <p:extLst>
      <p:ext uri="{BB962C8B-B14F-4D97-AF65-F5344CB8AC3E}">
        <p14:creationId xmlns:p14="http://schemas.microsoft.com/office/powerpoint/2010/main" val="2163233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25DD6D-B8BD-98B3-5A95-AA8F324C932D}"/>
              </a:ext>
            </a:extLst>
          </p:cNvPr>
          <p:cNvPicPr>
            <a:picLocks noChangeAspect="1"/>
          </p:cNvPicPr>
          <p:nvPr/>
        </p:nvPicPr>
        <p:blipFill>
          <a:blip r:embed="rId2"/>
          <a:stretch>
            <a:fillRect/>
          </a:stretch>
        </p:blipFill>
        <p:spPr>
          <a:xfrm>
            <a:off x="195941" y="981165"/>
            <a:ext cx="10570029" cy="5680212"/>
          </a:xfrm>
          <a:prstGeom prst="rect">
            <a:avLst/>
          </a:prstGeom>
        </p:spPr>
      </p:pic>
      <p:sp>
        <p:nvSpPr>
          <p:cNvPr id="6" name="TextBox 5">
            <a:extLst>
              <a:ext uri="{FF2B5EF4-FFF2-40B4-BE49-F238E27FC236}">
                <a16:creationId xmlns:a16="http://schemas.microsoft.com/office/drawing/2014/main" id="{4904C74C-D952-8ACD-AB01-7EE755162AEA}"/>
              </a:ext>
            </a:extLst>
          </p:cNvPr>
          <p:cNvSpPr txBox="1"/>
          <p:nvPr/>
        </p:nvSpPr>
        <p:spPr>
          <a:xfrm>
            <a:off x="849086" y="195942"/>
            <a:ext cx="851515" cy="369332"/>
          </a:xfrm>
          <a:prstGeom prst="rect">
            <a:avLst/>
          </a:prstGeom>
          <a:noFill/>
        </p:spPr>
        <p:txBody>
          <a:bodyPr wrap="none" rtlCol="0">
            <a:spAutoFit/>
          </a:bodyPr>
          <a:lstStyle/>
          <a:p>
            <a:r>
              <a:rPr lang="en-US" altLang="zh-CN" dirty="0"/>
              <a:t>X, 0.4  </a:t>
            </a:r>
            <a:endParaRPr lang="zh-CN" altLang="en-US" dirty="0"/>
          </a:p>
        </p:txBody>
      </p:sp>
    </p:spTree>
    <p:extLst>
      <p:ext uri="{BB962C8B-B14F-4D97-AF65-F5344CB8AC3E}">
        <p14:creationId xmlns:p14="http://schemas.microsoft.com/office/powerpoint/2010/main" val="3206910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30966C49-E013-602D-0AB0-E5C6EBF4D760}"/>
              </a:ext>
            </a:extLst>
          </p:cNvPr>
          <p:cNvPicPr>
            <a:picLocks noChangeAspect="1"/>
          </p:cNvPicPr>
          <p:nvPr/>
        </p:nvPicPr>
        <p:blipFill>
          <a:blip r:embed="rId2"/>
          <a:srcRect r="19400"/>
          <a:stretch>
            <a:fillRect/>
          </a:stretch>
        </p:blipFill>
        <p:spPr>
          <a:xfrm>
            <a:off x="849086" y="790102"/>
            <a:ext cx="6520970" cy="6067897"/>
          </a:xfrm>
          <a:prstGeom prst="rect">
            <a:avLst/>
          </a:prstGeom>
        </p:spPr>
      </p:pic>
      <p:pic>
        <p:nvPicPr>
          <p:cNvPr id="7" name="Picture 6">
            <a:extLst>
              <a:ext uri="{FF2B5EF4-FFF2-40B4-BE49-F238E27FC236}">
                <a16:creationId xmlns:a16="http://schemas.microsoft.com/office/drawing/2014/main" id="{5256A481-93F1-C0CF-A858-FDF218DC87B3}"/>
              </a:ext>
            </a:extLst>
          </p:cNvPr>
          <p:cNvPicPr>
            <a:picLocks noChangeAspect="1"/>
          </p:cNvPicPr>
          <p:nvPr/>
        </p:nvPicPr>
        <p:blipFill>
          <a:blip r:embed="rId3"/>
          <a:srcRect r="6764" b="2"/>
          <a:stretch>
            <a:fillRect/>
          </a:stretch>
        </p:blipFill>
        <p:spPr>
          <a:xfrm>
            <a:off x="7534656" y="1"/>
            <a:ext cx="4657344" cy="3346704"/>
          </a:xfrm>
          <a:prstGeom prst="rect">
            <a:avLst/>
          </a:prstGeom>
        </p:spPr>
      </p:pic>
      <p:pic>
        <p:nvPicPr>
          <p:cNvPr id="9" name="Picture 8">
            <a:extLst>
              <a:ext uri="{FF2B5EF4-FFF2-40B4-BE49-F238E27FC236}">
                <a16:creationId xmlns:a16="http://schemas.microsoft.com/office/drawing/2014/main" id="{C5897BC1-0D7F-A3EB-9B5D-3EC9F874F6C2}"/>
              </a:ext>
            </a:extLst>
          </p:cNvPr>
          <p:cNvPicPr>
            <a:picLocks noChangeAspect="1"/>
          </p:cNvPicPr>
          <p:nvPr/>
        </p:nvPicPr>
        <p:blipFill>
          <a:blip r:embed="rId4"/>
          <a:srcRect t="9676" r="4" b="8499"/>
          <a:stretch>
            <a:fillRect/>
          </a:stretch>
        </p:blipFill>
        <p:spPr>
          <a:xfrm>
            <a:off x="7534654" y="3511296"/>
            <a:ext cx="4657346" cy="3346704"/>
          </a:xfrm>
          <a:prstGeom prst="rect">
            <a:avLst/>
          </a:prstGeom>
        </p:spPr>
      </p:pic>
      <p:sp>
        <p:nvSpPr>
          <p:cNvPr id="10" name="TextBox 9">
            <a:extLst>
              <a:ext uri="{FF2B5EF4-FFF2-40B4-BE49-F238E27FC236}">
                <a16:creationId xmlns:a16="http://schemas.microsoft.com/office/drawing/2014/main" id="{5AFDD898-19E7-B36B-4537-43BB48DB5F07}"/>
              </a:ext>
            </a:extLst>
          </p:cNvPr>
          <p:cNvSpPr txBox="1"/>
          <p:nvPr/>
        </p:nvSpPr>
        <p:spPr>
          <a:xfrm>
            <a:off x="849086" y="195942"/>
            <a:ext cx="2861681" cy="369332"/>
          </a:xfrm>
          <a:prstGeom prst="rect">
            <a:avLst/>
          </a:prstGeom>
          <a:noFill/>
        </p:spPr>
        <p:txBody>
          <a:bodyPr wrap="none" rtlCol="0">
            <a:spAutoFit/>
          </a:bodyPr>
          <a:lstStyle/>
          <a:p>
            <a:r>
              <a:rPr lang="en-US" altLang="zh-CN" dirty="0" err="1"/>
              <a:t>urdf</a:t>
            </a:r>
            <a:r>
              <a:rPr lang="en-US" altLang="zh-CN" dirty="0"/>
              <a:t>  align with  real robot </a:t>
            </a:r>
            <a:endParaRPr lang="zh-CN" altLang="en-US" dirty="0"/>
          </a:p>
        </p:txBody>
      </p:sp>
      <p:sp>
        <p:nvSpPr>
          <p:cNvPr id="12" name="TextBox 11">
            <a:extLst>
              <a:ext uri="{FF2B5EF4-FFF2-40B4-BE49-F238E27FC236}">
                <a16:creationId xmlns:a16="http://schemas.microsoft.com/office/drawing/2014/main" id="{74DBEC50-3CC7-91EE-8011-363D0FF00304}"/>
              </a:ext>
            </a:extLst>
          </p:cNvPr>
          <p:cNvSpPr txBox="1"/>
          <p:nvPr/>
        </p:nvSpPr>
        <p:spPr>
          <a:xfrm>
            <a:off x="0" y="6488668"/>
            <a:ext cx="6096000" cy="369332"/>
          </a:xfrm>
          <a:prstGeom prst="rect">
            <a:avLst/>
          </a:prstGeom>
          <a:noFill/>
        </p:spPr>
        <p:txBody>
          <a:bodyPr wrap="square">
            <a:spAutoFit/>
          </a:bodyPr>
          <a:lstStyle/>
          <a:p>
            <a:r>
              <a:rPr lang="zh-CN" altLang="en-US" dirty="0"/>
              <a:t>https://viewer.robotsfan.com/</a:t>
            </a:r>
          </a:p>
        </p:txBody>
      </p:sp>
    </p:spTree>
    <p:extLst>
      <p:ext uri="{BB962C8B-B14F-4D97-AF65-F5344CB8AC3E}">
        <p14:creationId xmlns:p14="http://schemas.microsoft.com/office/powerpoint/2010/main" val="4244753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96B053-F016-3073-BC71-DE3B92D02194}"/>
              </a:ext>
            </a:extLst>
          </p:cNvPr>
          <p:cNvPicPr>
            <a:picLocks noChangeAspect="1"/>
          </p:cNvPicPr>
          <p:nvPr/>
        </p:nvPicPr>
        <p:blipFill>
          <a:blip r:embed="rId2"/>
          <a:stretch>
            <a:fillRect/>
          </a:stretch>
        </p:blipFill>
        <p:spPr>
          <a:xfrm>
            <a:off x="384060" y="1188545"/>
            <a:ext cx="4344876" cy="3688255"/>
          </a:xfrm>
          <a:prstGeom prst="rect">
            <a:avLst/>
          </a:prstGeom>
        </p:spPr>
      </p:pic>
      <p:sp>
        <p:nvSpPr>
          <p:cNvPr id="6" name="TextBox 5">
            <a:extLst>
              <a:ext uri="{FF2B5EF4-FFF2-40B4-BE49-F238E27FC236}">
                <a16:creationId xmlns:a16="http://schemas.microsoft.com/office/drawing/2014/main" id="{BB9FE80C-D221-EC13-5B35-6401C8F02ECA}"/>
              </a:ext>
            </a:extLst>
          </p:cNvPr>
          <p:cNvSpPr txBox="1"/>
          <p:nvPr/>
        </p:nvSpPr>
        <p:spPr>
          <a:xfrm>
            <a:off x="849086" y="195942"/>
            <a:ext cx="851515" cy="369332"/>
          </a:xfrm>
          <a:prstGeom prst="rect">
            <a:avLst/>
          </a:prstGeom>
          <a:noFill/>
        </p:spPr>
        <p:txBody>
          <a:bodyPr wrap="none" rtlCol="0">
            <a:spAutoFit/>
          </a:bodyPr>
          <a:lstStyle/>
          <a:p>
            <a:r>
              <a:rPr lang="en-US" altLang="zh-CN" dirty="0"/>
              <a:t>X, 0.5  </a:t>
            </a:r>
            <a:endParaRPr lang="zh-CN" altLang="en-US" dirty="0"/>
          </a:p>
        </p:txBody>
      </p:sp>
    </p:spTree>
    <p:extLst>
      <p:ext uri="{BB962C8B-B14F-4D97-AF65-F5344CB8AC3E}">
        <p14:creationId xmlns:p14="http://schemas.microsoft.com/office/powerpoint/2010/main" val="255814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A1324-FF9B-B17D-17ED-08F4D4CCC0B1}"/>
              </a:ext>
            </a:extLst>
          </p:cNvPr>
          <p:cNvPicPr>
            <a:picLocks noChangeAspect="1"/>
          </p:cNvPicPr>
          <p:nvPr/>
        </p:nvPicPr>
        <p:blipFill>
          <a:blip r:embed="rId2"/>
          <a:stretch>
            <a:fillRect/>
          </a:stretch>
        </p:blipFill>
        <p:spPr>
          <a:xfrm>
            <a:off x="195943" y="1064434"/>
            <a:ext cx="4328535" cy="4359018"/>
          </a:xfrm>
          <a:prstGeom prst="rect">
            <a:avLst/>
          </a:prstGeom>
        </p:spPr>
      </p:pic>
      <p:pic>
        <p:nvPicPr>
          <p:cNvPr id="7" name="Picture 6">
            <a:extLst>
              <a:ext uri="{FF2B5EF4-FFF2-40B4-BE49-F238E27FC236}">
                <a16:creationId xmlns:a16="http://schemas.microsoft.com/office/drawing/2014/main" id="{CD2E84A5-CFEF-D010-53AF-D3A577108BAC}"/>
              </a:ext>
            </a:extLst>
          </p:cNvPr>
          <p:cNvPicPr>
            <a:picLocks noChangeAspect="1"/>
          </p:cNvPicPr>
          <p:nvPr/>
        </p:nvPicPr>
        <p:blipFill>
          <a:blip r:embed="rId3"/>
          <a:stretch>
            <a:fillRect/>
          </a:stretch>
        </p:blipFill>
        <p:spPr>
          <a:xfrm>
            <a:off x="4422568" y="1552708"/>
            <a:ext cx="6873836" cy="3208298"/>
          </a:xfrm>
          <a:prstGeom prst="rect">
            <a:avLst/>
          </a:prstGeom>
        </p:spPr>
      </p:pic>
      <p:sp>
        <p:nvSpPr>
          <p:cNvPr id="8" name="Rectangle 1">
            <a:extLst>
              <a:ext uri="{FF2B5EF4-FFF2-40B4-BE49-F238E27FC236}">
                <a16:creationId xmlns:a16="http://schemas.microsoft.com/office/drawing/2014/main" id="{6D50E4E0-9489-BE24-48AC-67417444A12C}"/>
              </a:ext>
            </a:extLst>
          </p:cNvPr>
          <p:cNvSpPr>
            <a:spLocks noChangeArrowheads="1"/>
          </p:cNvSpPr>
          <p:nvPr/>
        </p:nvSpPr>
        <p:spPr bwMode="auto">
          <a:xfrm>
            <a:off x="511629" y="5346469"/>
            <a:ext cx="832757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The URDF model allows the robotic arm to adopt a horizontal posture, as shown in the right-hand diagram. However, the current configuration on the left side is incapable of this. Restrictions must have been imposed somewhere, as this behaviour is otherwise implausible. Presently, the arm is unable to fully extend and remains in a contracted state.</a:t>
            </a:r>
          </a:p>
        </p:txBody>
      </p:sp>
    </p:spTree>
    <p:extLst>
      <p:ext uri="{BB962C8B-B14F-4D97-AF65-F5344CB8AC3E}">
        <p14:creationId xmlns:p14="http://schemas.microsoft.com/office/powerpoint/2010/main" val="2192061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Uploaded image">
            <a:extLst>
              <a:ext uri="{FF2B5EF4-FFF2-40B4-BE49-F238E27FC236}">
                <a16:creationId xmlns:a16="http://schemas.microsoft.com/office/drawing/2014/main" id="{72764CD3-73F7-36BA-7F05-865B3B01F8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Picture 5">
            <a:extLst>
              <a:ext uri="{FF2B5EF4-FFF2-40B4-BE49-F238E27FC236}">
                <a16:creationId xmlns:a16="http://schemas.microsoft.com/office/drawing/2014/main" id="{FAD22DB9-E2A4-2440-19AE-0CD795FFF752}"/>
              </a:ext>
            </a:extLst>
          </p:cNvPr>
          <p:cNvPicPr>
            <a:picLocks noChangeAspect="1"/>
          </p:cNvPicPr>
          <p:nvPr/>
        </p:nvPicPr>
        <p:blipFill>
          <a:blip r:embed="rId2"/>
          <a:stretch>
            <a:fillRect/>
          </a:stretch>
        </p:blipFill>
        <p:spPr>
          <a:xfrm>
            <a:off x="752284" y="1298006"/>
            <a:ext cx="5343716" cy="3709421"/>
          </a:xfrm>
          <a:prstGeom prst="rect">
            <a:avLst/>
          </a:prstGeom>
        </p:spPr>
      </p:pic>
      <p:sp>
        <p:nvSpPr>
          <p:cNvPr id="7" name="TextBox 6">
            <a:extLst>
              <a:ext uri="{FF2B5EF4-FFF2-40B4-BE49-F238E27FC236}">
                <a16:creationId xmlns:a16="http://schemas.microsoft.com/office/drawing/2014/main" id="{0D3F64B5-63C7-FBEB-F953-85349A3B4EB8}"/>
              </a:ext>
            </a:extLst>
          </p:cNvPr>
          <p:cNvSpPr txBox="1"/>
          <p:nvPr/>
        </p:nvSpPr>
        <p:spPr>
          <a:xfrm>
            <a:off x="849086" y="195942"/>
            <a:ext cx="851515" cy="369332"/>
          </a:xfrm>
          <a:prstGeom prst="rect">
            <a:avLst/>
          </a:prstGeom>
          <a:noFill/>
        </p:spPr>
        <p:txBody>
          <a:bodyPr wrap="none" rtlCol="0">
            <a:spAutoFit/>
          </a:bodyPr>
          <a:lstStyle/>
          <a:p>
            <a:r>
              <a:rPr lang="en-US" altLang="zh-CN" dirty="0"/>
              <a:t>X, 0.7  </a:t>
            </a:r>
            <a:endParaRPr lang="zh-CN" altLang="en-US" dirty="0"/>
          </a:p>
        </p:txBody>
      </p:sp>
      <p:pic>
        <p:nvPicPr>
          <p:cNvPr id="9" name="Picture 8">
            <a:extLst>
              <a:ext uri="{FF2B5EF4-FFF2-40B4-BE49-F238E27FC236}">
                <a16:creationId xmlns:a16="http://schemas.microsoft.com/office/drawing/2014/main" id="{F4593E62-9586-B5F1-F9E5-E8A38937A947}"/>
              </a:ext>
            </a:extLst>
          </p:cNvPr>
          <p:cNvPicPr>
            <a:picLocks noChangeAspect="1"/>
          </p:cNvPicPr>
          <p:nvPr/>
        </p:nvPicPr>
        <p:blipFill>
          <a:blip r:embed="rId3"/>
          <a:stretch>
            <a:fillRect/>
          </a:stretch>
        </p:blipFill>
        <p:spPr>
          <a:xfrm>
            <a:off x="6768251" y="848901"/>
            <a:ext cx="4671465" cy="4267570"/>
          </a:xfrm>
          <a:prstGeom prst="rect">
            <a:avLst/>
          </a:prstGeom>
        </p:spPr>
      </p:pic>
    </p:spTree>
    <p:extLst>
      <p:ext uri="{BB962C8B-B14F-4D97-AF65-F5344CB8AC3E}">
        <p14:creationId xmlns:p14="http://schemas.microsoft.com/office/powerpoint/2010/main" val="1836317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589D4BC-E415-A8C0-5BB0-B5A461889AF8}"/>
              </a:ext>
            </a:extLst>
          </p:cNvPr>
          <p:cNvPicPr>
            <a:picLocks noChangeAspect="1"/>
          </p:cNvPicPr>
          <p:nvPr/>
        </p:nvPicPr>
        <p:blipFill>
          <a:blip r:embed="rId2"/>
          <a:stretch>
            <a:fillRect/>
          </a:stretch>
        </p:blipFill>
        <p:spPr>
          <a:xfrm>
            <a:off x="2536664" y="3104705"/>
            <a:ext cx="3584772" cy="3217333"/>
          </a:xfrm>
          <a:prstGeom prst="rect">
            <a:avLst/>
          </a:prstGeom>
        </p:spPr>
      </p:pic>
      <p:grpSp>
        <p:nvGrpSpPr>
          <p:cNvPr id="13" name="Group 12">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4" name="Rectangle 13">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797BB5-0808-B771-2837-3ED22CB498C4}"/>
              </a:ext>
            </a:extLst>
          </p:cNvPr>
          <p:cNvSpPr>
            <a:spLocks noGrp="1"/>
          </p:cNvSpPr>
          <p:nvPr>
            <p:ph type="title"/>
          </p:nvPr>
        </p:nvSpPr>
        <p:spPr>
          <a:xfrm>
            <a:off x="740584" y="859808"/>
            <a:ext cx="3543197" cy="2878986"/>
          </a:xfrm>
        </p:spPr>
        <p:txBody>
          <a:bodyPr>
            <a:normAutofit/>
          </a:bodyPr>
          <a:lstStyle/>
          <a:p>
            <a:pPr algn="ctr"/>
            <a:r>
              <a:rPr lang="en-US" altLang="zh-CN" dirty="0">
                <a:solidFill>
                  <a:schemeClr val="bg1"/>
                </a:solidFill>
              </a:rPr>
              <a:t>Issues</a:t>
            </a:r>
            <a:br>
              <a:rPr lang="en-US" altLang="zh-CN" dirty="0">
                <a:solidFill>
                  <a:schemeClr val="bg1"/>
                </a:solidFill>
              </a:rPr>
            </a:br>
            <a:r>
              <a:rPr lang="en-US" altLang="zh-CN" dirty="0">
                <a:solidFill>
                  <a:schemeClr val="bg1"/>
                </a:solidFill>
              </a:rPr>
              <a:t>24.12.2025</a:t>
            </a:r>
            <a:endParaRPr lang="zh-CN" altLang="en-US" dirty="0">
              <a:solidFill>
                <a:schemeClr val="bg1"/>
              </a:solidFill>
            </a:endParaRPr>
          </a:p>
        </p:txBody>
      </p:sp>
      <p:grpSp>
        <p:nvGrpSpPr>
          <p:cNvPr id="19"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20" name="Freeform: Shape 19">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4"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35" name="Freeform: Shape 34">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4C1A149C-7503-D5FB-4508-C459E0E9D56E}"/>
              </a:ext>
            </a:extLst>
          </p:cNvPr>
          <p:cNvSpPr>
            <a:spLocks noGrp="1"/>
          </p:cNvSpPr>
          <p:nvPr>
            <p:ph idx="1"/>
          </p:nvPr>
        </p:nvSpPr>
        <p:spPr>
          <a:xfrm>
            <a:off x="6477270" y="685805"/>
            <a:ext cx="4974771" cy="5534019"/>
          </a:xfrm>
        </p:spPr>
        <p:txBody>
          <a:bodyPr>
            <a:normAutofit/>
          </a:bodyPr>
          <a:lstStyle/>
          <a:p>
            <a:r>
              <a:rPr lang="en-US" altLang="zh-CN" sz="1100" dirty="0">
                <a:solidFill>
                  <a:schemeClr val="bg1"/>
                </a:solidFill>
              </a:rPr>
              <a:t>python mpc_realtime_gui.py</a:t>
            </a:r>
          </a:p>
          <a:p>
            <a:r>
              <a:rPr lang="en-US" altLang="zh-CN" sz="1100" dirty="0">
                <a:solidFill>
                  <a:schemeClr val="bg1"/>
                </a:solidFill>
              </a:rPr>
              <a:t>[URDF] Loaded kinematics: L1=0.4677, L2=0.2497, OFF1=1.1156, OFF2=-0.0097, TCP=(0.0364,-0.0451), BASE=(0.0172,0.0630)</a:t>
            </a:r>
          </a:p>
          <a:p>
            <a:endParaRPr lang="en-US" altLang="zh-CN" sz="1100" dirty="0">
              <a:solidFill>
                <a:schemeClr val="bg1"/>
              </a:solidFill>
            </a:endParaRPr>
          </a:p>
          <a:p>
            <a:r>
              <a:rPr lang="en-US" altLang="zh-CN" sz="1100" dirty="0">
                <a:solidFill>
                  <a:schemeClr val="bg1"/>
                </a:solidFill>
              </a:rPr>
              <a:t>******************************************************************************</a:t>
            </a:r>
          </a:p>
          <a:p>
            <a:r>
              <a:rPr lang="en-US" altLang="zh-CN" sz="1100" dirty="0">
                <a:solidFill>
                  <a:schemeClr val="bg1"/>
                </a:solidFill>
              </a:rPr>
              <a:t>This program contains </a:t>
            </a:r>
            <a:r>
              <a:rPr lang="en-US" altLang="zh-CN" sz="1100" dirty="0" err="1">
                <a:solidFill>
                  <a:schemeClr val="bg1"/>
                </a:solidFill>
              </a:rPr>
              <a:t>Ipopt</a:t>
            </a:r>
            <a:r>
              <a:rPr lang="en-US" altLang="zh-CN" sz="1100" dirty="0">
                <a:solidFill>
                  <a:schemeClr val="bg1"/>
                </a:solidFill>
              </a:rPr>
              <a:t>, a library for large-scale nonlinear optimization.</a:t>
            </a:r>
          </a:p>
          <a:p>
            <a:r>
              <a:rPr lang="en-US" altLang="zh-CN" sz="1100" dirty="0">
                <a:solidFill>
                  <a:schemeClr val="bg1"/>
                </a:solidFill>
              </a:rPr>
              <a:t> </a:t>
            </a:r>
            <a:r>
              <a:rPr lang="en-US" altLang="zh-CN" sz="1100" dirty="0" err="1">
                <a:solidFill>
                  <a:schemeClr val="bg1"/>
                </a:solidFill>
              </a:rPr>
              <a:t>Ipopt</a:t>
            </a:r>
            <a:r>
              <a:rPr lang="en-US" altLang="zh-CN" sz="1100" dirty="0">
                <a:solidFill>
                  <a:schemeClr val="bg1"/>
                </a:solidFill>
              </a:rPr>
              <a:t> is released as open source code under the Eclipse Public License (EPL).</a:t>
            </a:r>
          </a:p>
          <a:p>
            <a:r>
              <a:rPr lang="en-US" altLang="zh-CN" sz="1100" dirty="0">
                <a:solidFill>
                  <a:schemeClr val="bg1"/>
                </a:solidFill>
              </a:rPr>
              <a:t>         For more information visit https://github.com/coin-or/Ipopt</a:t>
            </a:r>
          </a:p>
          <a:p>
            <a:r>
              <a:rPr lang="en-US" altLang="zh-CN" sz="1100" dirty="0">
                <a:solidFill>
                  <a:schemeClr val="bg1"/>
                </a:solidFill>
              </a:rPr>
              <a:t>******************************************************************************</a:t>
            </a:r>
          </a:p>
          <a:p>
            <a:endParaRPr lang="en-US" altLang="zh-CN" sz="1100" dirty="0">
              <a:solidFill>
                <a:schemeClr val="bg1"/>
              </a:solidFill>
            </a:endParaRPr>
          </a:p>
          <a:p>
            <a:r>
              <a:rPr lang="en-US" altLang="zh-CN" sz="1100" dirty="0">
                <a:solidFill>
                  <a:schemeClr val="bg1"/>
                </a:solidFill>
              </a:rPr>
              <a:t>=== NLP solve failed, using debug solution ===</a:t>
            </a:r>
          </a:p>
          <a:p>
            <a:r>
              <a:rPr lang="en-US" altLang="zh-CN" sz="1100" dirty="0">
                <a:solidFill>
                  <a:schemeClr val="bg1"/>
                </a:solidFill>
              </a:rPr>
              <a:t>Error in Opti::solve [</a:t>
            </a:r>
            <a:r>
              <a:rPr lang="en-US" altLang="zh-CN" sz="1100" dirty="0" err="1">
                <a:solidFill>
                  <a:schemeClr val="bg1"/>
                </a:solidFill>
              </a:rPr>
              <a:t>OptiNode</a:t>
            </a:r>
            <a:r>
              <a:rPr lang="en-US" altLang="zh-CN" sz="1100" dirty="0">
                <a:solidFill>
                  <a:schemeClr val="bg1"/>
                </a:solidFill>
              </a:rPr>
              <a:t>] at .../</a:t>
            </a:r>
            <a:r>
              <a:rPr lang="en-US" altLang="zh-CN" sz="1100" dirty="0" err="1">
                <a:solidFill>
                  <a:schemeClr val="bg1"/>
                </a:solidFill>
              </a:rPr>
              <a:t>casadi</a:t>
            </a:r>
            <a:r>
              <a:rPr lang="en-US" altLang="zh-CN" sz="1100" dirty="0">
                <a:solidFill>
                  <a:schemeClr val="bg1"/>
                </a:solidFill>
              </a:rPr>
              <a:t>/core/optistack.cpp:217:</a:t>
            </a:r>
          </a:p>
          <a:p>
            <a:r>
              <a:rPr lang="en-US" altLang="zh-CN" sz="1100" dirty="0">
                <a:solidFill>
                  <a:schemeClr val="bg1"/>
                </a:solidFill>
              </a:rPr>
              <a:t>.../</a:t>
            </a:r>
            <a:r>
              <a:rPr lang="en-US" altLang="zh-CN" sz="1100" dirty="0" err="1">
                <a:solidFill>
                  <a:schemeClr val="bg1"/>
                </a:solidFill>
              </a:rPr>
              <a:t>casadi</a:t>
            </a:r>
            <a:r>
              <a:rPr lang="en-US" altLang="zh-CN" sz="1100" dirty="0">
                <a:solidFill>
                  <a:schemeClr val="bg1"/>
                </a:solidFill>
              </a:rPr>
              <a:t>/core/optistack_internal.cpp:1338: Assertion "</a:t>
            </a:r>
            <a:r>
              <a:rPr lang="en-US" altLang="zh-CN" sz="1100" dirty="0" err="1">
                <a:solidFill>
                  <a:schemeClr val="bg1"/>
                </a:solidFill>
              </a:rPr>
              <a:t>return_success</a:t>
            </a:r>
            <a:r>
              <a:rPr lang="en-US" altLang="zh-CN" sz="1100" dirty="0">
                <a:solidFill>
                  <a:schemeClr val="bg1"/>
                </a:solidFill>
              </a:rPr>
              <a:t>(</a:t>
            </a:r>
            <a:r>
              <a:rPr lang="en-US" altLang="zh-CN" sz="1100" dirty="0" err="1">
                <a:solidFill>
                  <a:schemeClr val="bg1"/>
                </a:solidFill>
              </a:rPr>
              <a:t>accept_limit</a:t>
            </a:r>
            <a:r>
              <a:rPr lang="en-US" altLang="zh-CN" sz="1100" dirty="0">
                <a:solidFill>
                  <a:schemeClr val="bg1"/>
                </a:solidFill>
              </a:rPr>
              <a:t>)" failed:</a:t>
            </a:r>
          </a:p>
          <a:p>
            <a:r>
              <a:rPr lang="en-US" altLang="zh-CN" sz="1100" dirty="0">
                <a:solidFill>
                  <a:schemeClr val="bg1"/>
                </a:solidFill>
              </a:rPr>
              <a:t>Solver failed. You may use </a:t>
            </a:r>
            <a:r>
              <a:rPr lang="en-US" altLang="zh-CN" sz="1100" dirty="0" err="1">
                <a:solidFill>
                  <a:schemeClr val="bg1"/>
                </a:solidFill>
              </a:rPr>
              <a:t>opti.debug.value</a:t>
            </a:r>
            <a:r>
              <a:rPr lang="en-US" altLang="zh-CN" sz="1100" dirty="0">
                <a:solidFill>
                  <a:schemeClr val="bg1"/>
                </a:solidFill>
              </a:rPr>
              <a:t> to investigate the latest values of variables. </a:t>
            </a:r>
            <a:r>
              <a:rPr lang="en-US" altLang="zh-CN" sz="1100" dirty="0" err="1">
                <a:solidFill>
                  <a:schemeClr val="bg1"/>
                </a:solidFill>
              </a:rPr>
              <a:t>return_status</a:t>
            </a:r>
            <a:r>
              <a:rPr lang="en-US" altLang="zh-CN" sz="1100" dirty="0">
                <a:solidFill>
                  <a:schemeClr val="bg1"/>
                </a:solidFill>
              </a:rPr>
              <a:t> is '</a:t>
            </a:r>
            <a:r>
              <a:rPr lang="en-US" altLang="zh-CN" sz="1100" dirty="0" err="1">
                <a:solidFill>
                  <a:schemeClr val="bg1"/>
                </a:solidFill>
              </a:rPr>
              <a:t>Infeasible_Problem_Detected</a:t>
            </a:r>
            <a:r>
              <a:rPr lang="en-US" altLang="zh-CN" sz="1100" dirty="0">
                <a:solidFill>
                  <a:schemeClr val="bg1"/>
                </a:solidFill>
              </a:rPr>
              <a:t>'</a:t>
            </a:r>
            <a:endParaRPr lang="zh-CN" altLang="en-US" sz="1100" dirty="0">
              <a:solidFill>
                <a:schemeClr val="bg1"/>
              </a:solidFill>
            </a:endParaRPr>
          </a:p>
        </p:txBody>
      </p:sp>
    </p:spTree>
    <p:extLst>
      <p:ext uri="{BB962C8B-B14F-4D97-AF65-F5344CB8AC3E}">
        <p14:creationId xmlns:p14="http://schemas.microsoft.com/office/powerpoint/2010/main" val="2828561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90A541-0F8C-D821-E5C3-D7561F33BED1}"/>
              </a:ext>
            </a:extLst>
          </p:cNvPr>
          <p:cNvPicPr>
            <a:picLocks noChangeAspect="1"/>
          </p:cNvPicPr>
          <p:nvPr/>
        </p:nvPicPr>
        <p:blipFill>
          <a:blip r:embed="rId2"/>
          <a:stretch>
            <a:fillRect/>
          </a:stretch>
        </p:blipFill>
        <p:spPr>
          <a:xfrm>
            <a:off x="194696" y="1055808"/>
            <a:ext cx="4000847" cy="4427604"/>
          </a:xfrm>
          <a:prstGeom prst="rect">
            <a:avLst/>
          </a:prstGeom>
        </p:spPr>
      </p:pic>
      <p:pic>
        <p:nvPicPr>
          <p:cNvPr id="7" name="Picture 6">
            <a:extLst>
              <a:ext uri="{FF2B5EF4-FFF2-40B4-BE49-F238E27FC236}">
                <a16:creationId xmlns:a16="http://schemas.microsoft.com/office/drawing/2014/main" id="{580738DA-580C-EE89-0FFF-49D963FC9DB6}"/>
              </a:ext>
            </a:extLst>
          </p:cNvPr>
          <p:cNvPicPr>
            <a:picLocks noChangeAspect="1"/>
          </p:cNvPicPr>
          <p:nvPr/>
        </p:nvPicPr>
        <p:blipFill>
          <a:blip r:embed="rId3"/>
          <a:stretch>
            <a:fillRect/>
          </a:stretch>
        </p:blipFill>
        <p:spPr>
          <a:xfrm>
            <a:off x="4107007" y="1183501"/>
            <a:ext cx="3977985" cy="3817951"/>
          </a:xfrm>
          <a:prstGeom prst="rect">
            <a:avLst/>
          </a:prstGeom>
        </p:spPr>
      </p:pic>
      <p:pic>
        <p:nvPicPr>
          <p:cNvPr id="9" name="Picture 8">
            <a:extLst>
              <a:ext uri="{FF2B5EF4-FFF2-40B4-BE49-F238E27FC236}">
                <a16:creationId xmlns:a16="http://schemas.microsoft.com/office/drawing/2014/main" id="{7F53EA9F-FDAD-C77C-FAC8-7416907A038B}"/>
              </a:ext>
            </a:extLst>
          </p:cNvPr>
          <p:cNvPicPr>
            <a:picLocks noChangeAspect="1"/>
          </p:cNvPicPr>
          <p:nvPr/>
        </p:nvPicPr>
        <p:blipFill>
          <a:blip r:embed="rId4"/>
          <a:stretch>
            <a:fillRect/>
          </a:stretch>
        </p:blipFill>
        <p:spPr>
          <a:xfrm>
            <a:off x="8131084" y="1432404"/>
            <a:ext cx="3866219" cy="3320143"/>
          </a:xfrm>
          <a:prstGeom prst="rect">
            <a:avLst/>
          </a:prstGeom>
        </p:spPr>
      </p:pic>
    </p:spTree>
    <p:extLst>
      <p:ext uri="{BB962C8B-B14F-4D97-AF65-F5344CB8AC3E}">
        <p14:creationId xmlns:p14="http://schemas.microsoft.com/office/powerpoint/2010/main" val="935953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10057-5983-D973-F78F-5D5EBFB86578}"/>
              </a:ext>
            </a:extLst>
          </p:cNvPr>
          <p:cNvPicPr>
            <a:picLocks noChangeAspect="1"/>
          </p:cNvPicPr>
          <p:nvPr/>
        </p:nvPicPr>
        <p:blipFill>
          <a:blip r:embed="rId2"/>
          <a:stretch>
            <a:fillRect/>
          </a:stretch>
        </p:blipFill>
        <p:spPr>
          <a:xfrm>
            <a:off x="3941920" y="136874"/>
            <a:ext cx="7856901" cy="6584251"/>
          </a:xfrm>
          <a:prstGeom prst="rect">
            <a:avLst/>
          </a:prstGeom>
        </p:spPr>
      </p:pic>
      <p:sp>
        <p:nvSpPr>
          <p:cNvPr id="6" name="Title 1">
            <a:extLst>
              <a:ext uri="{FF2B5EF4-FFF2-40B4-BE49-F238E27FC236}">
                <a16:creationId xmlns:a16="http://schemas.microsoft.com/office/drawing/2014/main" id="{66CEDD0F-D26D-AF3D-4B21-F3887849B369}"/>
              </a:ext>
            </a:extLst>
          </p:cNvPr>
          <p:cNvSpPr>
            <a:spLocks noGrp="1"/>
          </p:cNvSpPr>
          <p:nvPr>
            <p:ph type="title"/>
          </p:nvPr>
        </p:nvSpPr>
        <p:spPr>
          <a:xfrm>
            <a:off x="740584" y="859808"/>
            <a:ext cx="3543197" cy="2878986"/>
          </a:xfrm>
        </p:spPr>
        <p:txBody>
          <a:bodyPr>
            <a:normAutofit/>
          </a:bodyPr>
          <a:lstStyle/>
          <a:p>
            <a:pPr algn="ctr"/>
            <a:r>
              <a:rPr lang="en-US" altLang="zh-CN" dirty="0">
                <a:highlight>
                  <a:srgbClr val="FFFF00"/>
                </a:highlight>
              </a:rPr>
              <a:t>Success case</a:t>
            </a:r>
            <a:br>
              <a:rPr lang="en-US" altLang="zh-CN" dirty="0">
                <a:highlight>
                  <a:srgbClr val="FFFF00"/>
                </a:highlight>
              </a:rPr>
            </a:br>
            <a:r>
              <a:rPr lang="en-US" altLang="zh-CN" dirty="0">
                <a:highlight>
                  <a:srgbClr val="FFFF00"/>
                </a:highlight>
              </a:rPr>
              <a:t>24.12.2025</a:t>
            </a:r>
            <a:endParaRPr lang="zh-CN" altLang="en-US" dirty="0">
              <a:highlight>
                <a:srgbClr val="FFFF00"/>
              </a:highlight>
            </a:endParaRPr>
          </a:p>
        </p:txBody>
      </p:sp>
      <p:pic>
        <p:nvPicPr>
          <p:cNvPr id="8" name="Picture 7">
            <a:extLst>
              <a:ext uri="{FF2B5EF4-FFF2-40B4-BE49-F238E27FC236}">
                <a16:creationId xmlns:a16="http://schemas.microsoft.com/office/drawing/2014/main" id="{501D0E1F-C786-A5C7-E750-ACDC3F219B51}"/>
              </a:ext>
            </a:extLst>
          </p:cNvPr>
          <p:cNvPicPr>
            <a:picLocks noChangeAspect="1"/>
          </p:cNvPicPr>
          <p:nvPr/>
        </p:nvPicPr>
        <p:blipFill>
          <a:blip r:embed="rId3"/>
          <a:stretch>
            <a:fillRect/>
          </a:stretch>
        </p:blipFill>
        <p:spPr>
          <a:xfrm>
            <a:off x="8390072" y="418914"/>
            <a:ext cx="3408749" cy="3322295"/>
          </a:xfrm>
          <a:prstGeom prst="rect">
            <a:avLst/>
          </a:prstGeom>
        </p:spPr>
      </p:pic>
      <p:sp>
        <p:nvSpPr>
          <p:cNvPr id="12" name="TextBox 11">
            <a:extLst>
              <a:ext uri="{FF2B5EF4-FFF2-40B4-BE49-F238E27FC236}">
                <a16:creationId xmlns:a16="http://schemas.microsoft.com/office/drawing/2014/main" id="{D50F712F-0B7A-17E9-31EB-E25BFD27A55B}"/>
              </a:ext>
            </a:extLst>
          </p:cNvPr>
          <p:cNvSpPr txBox="1"/>
          <p:nvPr/>
        </p:nvSpPr>
        <p:spPr>
          <a:xfrm>
            <a:off x="1236480" y="3369462"/>
            <a:ext cx="6094602" cy="369332"/>
          </a:xfrm>
          <a:prstGeom prst="rect">
            <a:avLst/>
          </a:prstGeom>
          <a:noFill/>
        </p:spPr>
        <p:txBody>
          <a:bodyPr wrap="square">
            <a:spAutoFit/>
          </a:bodyPr>
          <a:lstStyle/>
          <a:p>
            <a:r>
              <a:rPr lang="en-US" altLang="zh-CN" dirty="0"/>
              <a:t>x=0.70, z=</a:t>
            </a:r>
            <a:r>
              <a:rPr lang="en-US" altLang="zh-CN" dirty="0" err="1"/>
              <a:t>yGround</a:t>
            </a:r>
            <a:r>
              <a:rPr lang="en-US" altLang="zh-CN" dirty="0"/>
              <a:t>, phi=0</a:t>
            </a:r>
            <a:endParaRPr lang="zh-CN" altLang="en-US" dirty="0"/>
          </a:p>
        </p:txBody>
      </p:sp>
    </p:spTree>
    <p:extLst>
      <p:ext uri="{BB962C8B-B14F-4D97-AF65-F5344CB8AC3E}">
        <p14:creationId xmlns:p14="http://schemas.microsoft.com/office/powerpoint/2010/main" val="2604465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8A1B0-DCD8-F6FD-AB9F-699D1AF4C2A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D3007F8-4D73-1796-95B6-BD3BFDA2D047}"/>
              </a:ext>
            </a:extLst>
          </p:cNvPr>
          <p:cNvPicPr>
            <a:picLocks noChangeAspect="1"/>
          </p:cNvPicPr>
          <p:nvPr/>
        </p:nvPicPr>
        <p:blipFill>
          <a:blip r:embed="rId2"/>
          <a:stretch>
            <a:fillRect/>
          </a:stretch>
        </p:blipFill>
        <p:spPr>
          <a:xfrm>
            <a:off x="4086466" y="288991"/>
            <a:ext cx="7491109" cy="6569009"/>
          </a:xfrm>
          <a:prstGeom prst="rect">
            <a:avLst/>
          </a:prstGeom>
        </p:spPr>
      </p:pic>
      <p:sp>
        <p:nvSpPr>
          <p:cNvPr id="6" name="Title 1">
            <a:extLst>
              <a:ext uri="{FF2B5EF4-FFF2-40B4-BE49-F238E27FC236}">
                <a16:creationId xmlns:a16="http://schemas.microsoft.com/office/drawing/2014/main" id="{00E365FB-9DD4-CBAE-84D6-96FC7FF5210B}"/>
              </a:ext>
            </a:extLst>
          </p:cNvPr>
          <p:cNvSpPr>
            <a:spLocks noGrp="1"/>
          </p:cNvSpPr>
          <p:nvPr>
            <p:ph type="title"/>
          </p:nvPr>
        </p:nvSpPr>
        <p:spPr>
          <a:xfrm>
            <a:off x="740584" y="859808"/>
            <a:ext cx="3543197" cy="2878986"/>
          </a:xfrm>
        </p:spPr>
        <p:txBody>
          <a:bodyPr>
            <a:normAutofit/>
          </a:bodyPr>
          <a:lstStyle/>
          <a:p>
            <a:pPr algn="ctr"/>
            <a:r>
              <a:rPr lang="en-US" altLang="zh-CN" dirty="0">
                <a:highlight>
                  <a:srgbClr val="FFFF00"/>
                </a:highlight>
              </a:rPr>
              <a:t>Success case</a:t>
            </a:r>
            <a:br>
              <a:rPr lang="en-US" altLang="zh-CN" dirty="0">
                <a:highlight>
                  <a:srgbClr val="FFFF00"/>
                </a:highlight>
              </a:rPr>
            </a:br>
            <a:r>
              <a:rPr lang="en-US" altLang="zh-CN" dirty="0">
                <a:highlight>
                  <a:srgbClr val="FFFF00"/>
                </a:highlight>
              </a:rPr>
              <a:t>24.12.2025</a:t>
            </a:r>
            <a:br>
              <a:rPr lang="en-US" altLang="zh-CN" dirty="0">
                <a:highlight>
                  <a:srgbClr val="FFFF00"/>
                </a:highlight>
              </a:rPr>
            </a:br>
            <a:r>
              <a:rPr lang="en-US" altLang="zh-CN" dirty="0">
                <a:highlight>
                  <a:srgbClr val="FFFF00"/>
                </a:highlight>
              </a:rPr>
              <a:t>0.</a:t>
            </a:r>
            <a:endParaRPr lang="zh-CN" altLang="en-US" dirty="0">
              <a:highlight>
                <a:srgbClr val="FFFF00"/>
              </a:highlight>
            </a:endParaRPr>
          </a:p>
        </p:txBody>
      </p:sp>
      <p:pic>
        <p:nvPicPr>
          <p:cNvPr id="3" name="Picture 2">
            <a:extLst>
              <a:ext uri="{FF2B5EF4-FFF2-40B4-BE49-F238E27FC236}">
                <a16:creationId xmlns:a16="http://schemas.microsoft.com/office/drawing/2014/main" id="{EAF68375-0BDF-E0F3-ED18-B92F0452AB5D}"/>
              </a:ext>
            </a:extLst>
          </p:cNvPr>
          <p:cNvPicPr>
            <a:picLocks noChangeAspect="1"/>
          </p:cNvPicPr>
          <p:nvPr/>
        </p:nvPicPr>
        <p:blipFill>
          <a:blip r:embed="rId3"/>
          <a:stretch>
            <a:fillRect/>
          </a:stretch>
        </p:blipFill>
        <p:spPr>
          <a:xfrm>
            <a:off x="8175172" y="515658"/>
            <a:ext cx="3739395" cy="3770046"/>
          </a:xfrm>
          <a:prstGeom prst="rect">
            <a:avLst/>
          </a:prstGeom>
        </p:spPr>
      </p:pic>
    </p:spTree>
    <p:extLst>
      <p:ext uri="{BB962C8B-B14F-4D97-AF65-F5344CB8AC3E}">
        <p14:creationId xmlns:p14="http://schemas.microsoft.com/office/powerpoint/2010/main" val="184606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188A0E-B446-5364-8FE2-863E9FECB5C5}"/>
              </a:ext>
            </a:extLst>
          </p:cNvPr>
          <p:cNvPicPr>
            <a:picLocks noChangeAspect="1"/>
          </p:cNvPicPr>
          <p:nvPr/>
        </p:nvPicPr>
        <p:blipFill>
          <a:blip r:embed="rId2"/>
          <a:stretch>
            <a:fillRect/>
          </a:stretch>
        </p:blipFill>
        <p:spPr>
          <a:xfrm>
            <a:off x="643467" y="1167107"/>
            <a:ext cx="3278292" cy="1577381"/>
          </a:xfrm>
          <a:prstGeom prst="rect">
            <a:avLst/>
          </a:prstGeom>
          <a:ln w="57150">
            <a:solidFill>
              <a:srgbClr val="00B0F0"/>
            </a:solidFill>
          </a:ln>
        </p:spPr>
      </p:pic>
      <p:pic>
        <p:nvPicPr>
          <p:cNvPr id="15" name="Picture 14">
            <a:extLst>
              <a:ext uri="{FF2B5EF4-FFF2-40B4-BE49-F238E27FC236}">
                <a16:creationId xmlns:a16="http://schemas.microsoft.com/office/drawing/2014/main" id="{BA287FC0-76FC-3A7C-25E0-98BDA9CCCC3C}"/>
              </a:ext>
            </a:extLst>
          </p:cNvPr>
          <p:cNvPicPr>
            <a:picLocks noChangeAspect="1"/>
          </p:cNvPicPr>
          <p:nvPr/>
        </p:nvPicPr>
        <p:blipFill>
          <a:blip r:embed="rId3"/>
          <a:stretch>
            <a:fillRect/>
          </a:stretch>
        </p:blipFill>
        <p:spPr>
          <a:xfrm>
            <a:off x="4243493" y="1207090"/>
            <a:ext cx="3743538" cy="1497414"/>
          </a:xfrm>
          <a:prstGeom prst="rect">
            <a:avLst/>
          </a:prstGeom>
          <a:ln w="57150">
            <a:solidFill>
              <a:srgbClr val="00B0F0"/>
            </a:solidFill>
          </a:ln>
        </p:spPr>
      </p:pic>
      <p:pic>
        <p:nvPicPr>
          <p:cNvPr id="22" name="Picture 21">
            <a:extLst>
              <a:ext uri="{FF2B5EF4-FFF2-40B4-BE49-F238E27FC236}">
                <a16:creationId xmlns:a16="http://schemas.microsoft.com/office/drawing/2014/main" id="{1E2FCF38-EF78-BAD2-C44F-9C3BC9115EFE}"/>
              </a:ext>
            </a:extLst>
          </p:cNvPr>
          <p:cNvPicPr>
            <a:picLocks noChangeAspect="1"/>
          </p:cNvPicPr>
          <p:nvPr/>
        </p:nvPicPr>
        <p:blipFill>
          <a:blip r:embed="rId4"/>
          <a:stretch>
            <a:fillRect/>
          </a:stretch>
        </p:blipFill>
        <p:spPr>
          <a:xfrm>
            <a:off x="8308764" y="1148287"/>
            <a:ext cx="3239769" cy="1615020"/>
          </a:xfrm>
          <a:prstGeom prst="rect">
            <a:avLst/>
          </a:prstGeom>
          <a:ln w="57150">
            <a:solidFill>
              <a:srgbClr val="00B0F0"/>
            </a:solidFill>
          </a:ln>
        </p:spPr>
      </p:pic>
      <p:pic>
        <p:nvPicPr>
          <p:cNvPr id="9" name="Picture 8">
            <a:extLst>
              <a:ext uri="{FF2B5EF4-FFF2-40B4-BE49-F238E27FC236}">
                <a16:creationId xmlns:a16="http://schemas.microsoft.com/office/drawing/2014/main" id="{FA137D6F-B96B-73A7-1A78-5F529ED6EA7C}"/>
              </a:ext>
            </a:extLst>
          </p:cNvPr>
          <p:cNvPicPr>
            <a:picLocks noChangeAspect="1"/>
          </p:cNvPicPr>
          <p:nvPr/>
        </p:nvPicPr>
        <p:blipFill>
          <a:blip r:embed="rId5"/>
          <a:stretch>
            <a:fillRect/>
          </a:stretch>
        </p:blipFill>
        <p:spPr>
          <a:xfrm>
            <a:off x="643467" y="4124533"/>
            <a:ext cx="3278292" cy="1555325"/>
          </a:xfrm>
          <a:prstGeom prst="rect">
            <a:avLst/>
          </a:prstGeom>
          <a:ln w="57150">
            <a:solidFill>
              <a:srgbClr val="00B0F0"/>
            </a:solidFill>
          </a:ln>
        </p:spPr>
      </p:pic>
      <p:pic>
        <p:nvPicPr>
          <p:cNvPr id="19" name="Picture 18">
            <a:extLst>
              <a:ext uri="{FF2B5EF4-FFF2-40B4-BE49-F238E27FC236}">
                <a16:creationId xmlns:a16="http://schemas.microsoft.com/office/drawing/2014/main" id="{A81B9EDE-AC29-71B5-9407-4BDCF0947762}"/>
              </a:ext>
            </a:extLst>
          </p:cNvPr>
          <p:cNvPicPr>
            <a:picLocks noChangeAspect="1"/>
          </p:cNvPicPr>
          <p:nvPr/>
        </p:nvPicPr>
        <p:blipFill>
          <a:blip r:embed="rId6"/>
          <a:stretch>
            <a:fillRect/>
          </a:stretch>
        </p:blipFill>
        <p:spPr>
          <a:xfrm>
            <a:off x="4243494" y="4077585"/>
            <a:ext cx="3743538" cy="1668548"/>
          </a:xfrm>
          <a:prstGeom prst="rect">
            <a:avLst/>
          </a:prstGeom>
          <a:ln w="57150">
            <a:solidFill>
              <a:srgbClr val="00B0F0"/>
            </a:solidFill>
          </a:ln>
        </p:spPr>
      </p:pic>
      <p:pic>
        <p:nvPicPr>
          <p:cNvPr id="13" name="Picture 12">
            <a:extLst>
              <a:ext uri="{FF2B5EF4-FFF2-40B4-BE49-F238E27FC236}">
                <a16:creationId xmlns:a16="http://schemas.microsoft.com/office/drawing/2014/main" id="{003127E8-B86B-A030-D5AE-224DF34F33D4}"/>
              </a:ext>
            </a:extLst>
          </p:cNvPr>
          <p:cNvPicPr>
            <a:picLocks noChangeAspect="1"/>
          </p:cNvPicPr>
          <p:nvPr/>
        </p:nvPicPr>
        <p:blipFill>
          <a:blip r:embed="rId7"/>
          <a:stretch>
            <a:fillRect/>
          </a:stretch>
        </p:blipFill>
        <p:spPr>
          <a:xfrm>
            <a:off x="8308763" y="4052037"/>
            <a:ext cx="3239769" cy="1719643"/>
          </a:xfrm>
          <a:prstGeom prst="rect">
            <a:avLst/>
          </a:prstGeom>
          <a:ln w="57150">
            <a:solidFill>
              <a:srgbClr val="00B0F0"/>
            </a:solidFill>
          </a:ln>
        </p:spPr>
      </p:pic>
    </p:spTree>
    <p:extLst>
      <p:ext uri="{BB962C8B-B14F-4D97-AF65-F5344CB8AC3E}">
        <p14:creationId xmlns:p14="http://schemas.microsoft.com/office/powerpoint/2010/main" val="334933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049925-2986-5349-7A2E-26DAB17DA03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DFC5EFA-29B6-7CFC-7641-93690C68B3B9}"/>
              </a:ext>
            </a:extLst>
          </p:cNvPr>
          <p:cNvPicPr>
            <a:picLocks noChangeAspect="1"/>
          </p:cNvPicPr>
          <p:nvPr/>
        </p:nvPicPr>
        <p:blipFill>
          <a:blip r:embed="rId2"/>
          <a:stretch>
            <a:fillRect/>
          </a:stretch>
        </p:blipFill>
        <p:spPr>
          <a:xfrm>
            <a:off x="643467" y="1178135"/>
            <a:ext cx="3278292" cy="1555325"/>
          </a:xfrm>
          <a:prstGeom prst="rect">
            <a:avLst/>
          </a:prstGeom>
          <a:solidFill>
            <a:schemeClr val="accent2"/>
          </a:solidFill>
          <a:ln w="57150">
            <a:solidFill>
              <a:srgbClr val="00B0F0"/>
            </a:solidFill>
          </a:ln>
        </p:spPr>
      </p:pic>
      <p:pic>
        <p:nvPicPr>
          <p:cNvPr id="13" name="Picture 12">
            <a:extLst>
              <a:ext uri="{FF2B5EF4-FFF2-40B4-BE49-F238E27FC236}">
                <a16:creationId xmlns:a16="http://schemas.microsoft.com/office/drawing/2014/main" id="{3949B8A1-1B81-677B-8060-DCD2963B6CDD}"/>
              </a:ext>
            </a:extLst>
          </p:cNvPr>
          <p:cNvPicPr>
            <a:picLocks noChangeAspect="1"/>
          </p:cNvPicPr>
          <p:nvPr/>
        </p:nvPicPr>
        <p:blipFill>
          <a:blip r:embed="rId3"/>
          <a:stretch>
            <a:fillRect/>
          </a:stretch>
        </p:blipFill>
        <p:spPr>
          <a:xfrm>
            <a:off x="4243493" y="2435477"/>
            <a:ext cx="3743538" cy="1987040"/>
          </a:xfrm>
          <a:prstGeom prst="rect">
            <a:avLst/>
          </a:prstGeom>
          <a:solidFill>
            <a:schemeClr val="accent2"/>
          </a:solidFill>
          <a:ln w="57150">
            <a:solidFill>
              <a:srgbClr val="00B0F0"/>
            </a:solidFill>
          </a:ln>
        </p:spPr>
      </p:pic>
      <p:pic>
        <p:nvPicPr>
          <p:cNvPr id="11" name="Picture 10">
            <a:extLst>
              <a:ext uri="{FF2B5EF4-FFF2-40B4-BE49-F238E27FC236}">
                <a16:creationId xmlns:a16="http://schemas.microsoft.com/office/drawing/2014/main" id="{7D5FDF4E-6373-285D-A02B-955F526488AD}"/>
              </a:ext>
            </a:extLst>
          </p:cNvPr>
          <p:cNvPicPr>
            <a:picLocks noChangeAspect="1"/>
          </p:cNvPicPr>
          <p:nvPr/>
        </p:nvPicPr>
        <p:blipFill>
          <a:blip r:embed="rId4"/>
          <a:stretch>
            <a:fillRect/>
          </a:stretch>
        </p:blipFill>
        <p:spPr>
          <a:xfrm>
            <a:off x="8308764" y="1176374"/>
            <a:ext cx="3239769" cy="1558845"/>
          </a:xfrm>
          <a:prstGeom prst="rect">
            <a:avLst/>
          </a:prstGeom>
          <a:solidFill>
            <a:schemeClr val="accent2"/>
          </a:solidFill>
          <a:ln w="57150">
            <a:solidFill>
              <a:srgbClr val="00B0F0"/>
            </a:solidFill>
          </a:ln>
        </p:spPr>
      </p:pic>
      <p:pic>
        <p:nvPicPr>
          <p:cNvPr id="24" name="Picture 23">
            <a:extLst>
              <a:ext uri="{FF2B5EF4-FFF2-40B4-BE49-F238E27FC236}">
                <a16:creationId xmlns:a16="http://schemas.microsoft.com/office/drawing/2014/main" id="{5CCBB56D-0283-534A-BA38-C31C72D2F8BA}"/>
              </a:ext>
            </a:extLst>
          </p:cNvPr>
          <p:cNvPicPr>
            <a:picLocks noChangeAspect="1"/>
          </p:cNvPicPr>
          <p:nvPr/>
        </p:nvPicPr>
        <p:blipFill>
          <a:blip r:embed="rId5"/>
          <a:stretch>
            <a:fillRect/>
          </a:stretch>
        </p:blipFill>
        <p:spPr>
          <a:xfrm>
            <a:off x="643467" y="4149722"/>
            <a:ext cx="3278292" cy="1504947"/>
          </a:xfrm>
          <a:prstGeom prst="rect">
            <a:avLst/>
          </a:prstGeom>
          <a:solidFill>
            <a:schemeClr val="accent2"/>
          </a:solidFill>
          <a:ln w="57150">
            <a:solidFill>
              <a:srgbClr val="00B0F0"/>
            </a:solidFill>
          </a:ln>
        </p:spPr>
      </p:pic>
      <p:pic>
        <p:nvPicPr>
          <p:cNvPr id="22" name="Picture 21">
            <a:extLst>
              <a:ext uri="{FF2B5EF4-FFF2-40B4-BE49-F238E27FC236}">
                <a16:creationId xmlns:a16="http://schemas.microsoft.com/office/drawing/2014/main" id="{955E9A1D-8F39-1155-2F68-00B5DF624463}"/>
              </a:ext>
            </a:extLst>
          </p:cNvPr>
          <p:cNvPicPr>
            <a:picLocks noChangeAspect="1"/>
          </p:cNvPicPr>
          <p:nvPr/>
        </p:nvPicPr>
        <p:blipFill>
          <a:blip r:embed="rId6"/>
          <a:stretch>
            <a:fillRect/>
          </a:stretch>
        </p:blipFill>
        <p:spPr>
          <a:xfrm>
            <a:off x="8308763" y="4104349"/>
            <a:ext cx="3239769" cy="1615020"/>
          </a:xfrm>
          <a:prstGeom prst="rect">
            <a:avLst/>
          </a:prstGeom>
          <a:solidFill>
            <a:schemeClr val="accent2"/>
          </a:solidFill>
          <a:ln w="57150">
            <a:solidFill>
              <a:srgbClr val="00B0F0"/>
            </a:solidFill>
          </a:ln>
        </p:spPr>
      </p:pic>
      <p:sp>
        <p:nvSpPr>
          <p:cNvPr id="4" name="Title 3">
            <a:extLst>
              <a:ext uri="{FF2B5EF4-FFF2-40B4-BE49-F238E27FC236}">
                <a16:creationId xmlns:a16="http://schemas.microsoft.com/office/drawing/2014/main" id="{33611BDB-0308-C53D-7391-A82657F0D840}"/>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4969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4788DC-131A-5C73-7E6F-B79480DDAF9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7D295E-B4B9-790A-0D78-F12992BD1195}"/>
              </a:ext>
            </a:extLst>
          </p:cNvPr>
          <p:cNvPicPr>
            <a:picLocks noChangeAspect="1"/>
          </p:cNvPicPr>
          <p:nvPr/>
        </p:nvPicPr>
        <p:blipFill>
          <a:blip r:embed="rId2"/>
          <a:stretch>
            <a:fillRect/>
          </a:stretch>
        </p:blipFill>
        <p:spPr>
          <a:xfrm>
            <a:off x="556381" y="0"/>
            <a:ext cx="5291666" cy="2736031"/>
          </a:xfrm>
          <a:prstGeom prst="rect">
            <a:avLst/>
          </a:prstGeom>
        </p:spPr>
      </p:pic>
      <p:pic>
        <p:nvPicPr>
          <p:cNvPr id="7" name="Picture 6">
            <a:extLst>
              <a:ext uri="{FF2B5EF4-FFF2-40B4-BE49-F238E27FC236}">
                <a16:creationId xmlns:a16="http://schemas.microsoft.com/office/drawing/2014/main" id="{81944B6D-CFA6-7CEE-0CD9-E3C2AB25E6A2}"/>
              </a:ext>
            </a:extLst>
          </p:cNvPr>
          <p:cNvPicPr>
            <a:picLocks noChangeAspect="1"/>
          </p:cNvPicPr>
          <p:nvPr/>
        </p:nvPicPr>
        <p:blipFill>
          <a:blip r:embed="rId3"/>
          <a:stretch>
            <a:fillRect/>
          </a:stretch>
        </p:blipFill>
        <p:spPr>
          <a:xfrm>
            <a:off x="6561665" y="63627"/>
            <a:ext cx="5291667" cy="2608776"/>
          </a:xfrm>
          <a:prstGeom prst="rect">
            <a:avLst/>
          </a:prstGeom>
        </p:spPr>
      </p:pic>
      <p:pic>
        <p:nvPicPr>
          <p:cNvPr id="3" name="Picture 2">
            <a:extLst>
              <a:ext uri="{FF2B5EF4-FFF2-40B4-BE49-F238E27FC236}">
                <a16:creationId xmlns:a16="http://schemas.microsoft.com/office/drawing/2014/main" id="{1559B4EF-FE00-14A8-C098-47C6521C5F1C}"/>
              </a:ext>
            </a:extLst>
          </p:cNvPr>
          <p:cNvPicPr>
            <a:picLocks noChangeAspect="1"/>
          </p:cNvPicPr>
          <p:nvPr/>
        </p:nvPicPr>
        <p:blipFill>
          <a:blip r:embed="rId4"/>
          <a:stretch>
            <a:fillRect/>
          </a:stretch>
        </p:blipFill>
        <p:spPr>
          <a:xfrm>
            <a:off x="686226" y="2982087"/>
            <a:ext cx="5246050" cy="2395256"/>
          </a:xfrm>
          <a:prstGeom prst="rect">
            <a:avLst/>
          </a:prstGeom>
        </p:spPr>
      </p:pic>
      <p:sp>
        <p:nvSpPr>
          <p:cNvPr id="4" name="Title 1">
            <a:extLst>
              <a:ext uri="{FF2B5EF4-FFF2-40B4-BE49-F238E27FC236}">
                <a16:creationId xmlns:a16="http://schemas.microsoft.com/office/drawing/2014/main" id="{31C5DA8E-8833-6A9F-3A0A-5340E3716391}"/>
              </a:ext>
            </a:extLst>
          </p:cNvPr>
          <p:cNvSpPr>
            <a:spLocks noGrp="1"/>
          </p:cNvSpPr>
          <p:nvPr>
            <p:ph type="title"/>
          </p:nvPr>
        </p:nvSpPr>
        <p:spPr>
          <a:xfrm>
            <a:off x="6244422" y="2982087"/>
            <a:ext cx="3543197" cy="2878986"/>
          </a:xfrm>
        </p:spPr>
        <p:txBody>
          <a:bodyPr>
            <a:normAutofit/>
          </a:bodyPr>
          <a:lstStyle/>
          <a:p>
            <a:pPr algn="ctr"/>
            <a:r>
              <a:rPr lang="en-US" altLang="zh-CN" dirty="0">
                <a:highlight>
                  <a:srgbClr val="FFFF00"/>
                </a:highlight>
              </a:rPr>
              <a:t>limited:</a:t>
            </a:r>
            <a:br>
              <a:rPr lang="en-US" altLang="zh-CN" dirty="0">
                <a:highlight>
                  <a:srgbClr val="FFFF00"/>
                </a:highlight>
              </a:rPr>
            </a:br>
            <a:r>
              <a:rPr lang="en-US" altLang="zh-CN" dirty="0">
                <a:highlight>
                  <a:srgbClr val="FFFF00"/>
                </a:highlight>
              </a:rPr>
              <a:t>0.3</a:t>
            </a:r>
            <a:endParaRPr lang="zh-CN" altLang="en-US" dirty="0">
              <a:highlight>
                <a:srgbClr val="FFFF00"/>
              </a:highlight>
            </a:endParaRPr>
          </a:p>
        </p:txBody>
      </p:sp>
    </p:spTree>
    <p:extLst>
      <p:ext uri="{BB962C8B-B14F-4D97-AF65-F5344CB8AC3E}">
        <p14:creationId xmlns:p14="http://schemas.microsoft.com/office/powerpoint/2010/main" val="1937293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5EB34D-A433-D269-D519-2E4B48418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844" y="271559"/>
            <a:ext cx="7856824" cy="4328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29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C5822-6F45-1059-902D-8592CA120A01}"/>
              </a:ext>
            </a:extLst>
          </p:cNvPr>
          <p:cNvPicPr>
            <a:picLocks noChangeAspect="1"/>
          </p:cNvPicPr>
          <p:nvPr/>
        </p:nvPicPr>
        <p:blipFill>
          <a:blip r:embed="rId2"/>
          <a:srcRect t="3339"/>
          <a:stretch>
            <a:fillRect/>
          </a:stretch>
        </p:blipFill>
        <p:spPr>
          <a:xfrm>
            <a:off x="634091" y="637562"/>
            <a:ext cx="3320054" cy="2562837"/>
          </a:xfrm>
          <a:prstGeom prst="rect">
            <a:avLst/>
          </a:prstGeom>
        </p:spPr>
      </p:pic>
      <p:pic>
        <p:nvPicPr>
          <p:cNvPr id="7" name="Picture 6">
            <a:extLst>
              <a:ext uri="{FF2B5EF4-FFF2-40B4-BE49-F238E27FC236}">
                <a16:creationId xmlns:a16="http://schemas.microsoft.com/office/drawing/2014/main" id="{6DA813F8-A65C-C47A-C7D4-FF3C57E50E88}"/>
              </a:ext>
            </a:extLst>
          </p:cNvPr>
          <p:cNvPicPr>
            <a:picLocks noChangeAspect="1"/>
          </p:cNvPicPr>
          <p:nvPr/>
        </p:nvPicPr>
        <p:blipFill>
          <a:blip r:embed="rId3"/>
          <a:stretch>
            <a:fillRect/>
          </a:stretch>
        </p:blipFill>
        <p:spPr>
          <a:xfrm>
            <a:off x="987174" y="3200400"/>
            <a:ext cx="2613887" cy="853514"/>
          </a:xfrm>
          <a:prstGeom prst="rect">
            <a:avLst/>
          </a:prstGeom>
        </p:spPr>
      </p:pic>
    </p:spTree>
    <p:extLst>
      <p:ext uri="{BB962C8B-B14F-4D97-AF65-F5344CB8AC3E}">
        <p14:creationId xmlns:p14="http://schemas.microsoft.com/office/powerpoint/2010/main" val="2144687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CB445-1E6B-B36D-A7FB-142931AC4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C1730-1DAB-BEE0-54FF-EC3C3FAE349A}"/>
              </a:ext>
            </a:extLst>
          </p:cNvPr>
          <p:cNvSpPr>
            <a:spLocks noGrp="1"/>
          </p:cNvSpPr>
          <p:nvPr>
            <p:ph type="title"/>
          </p:nvPr>
        </p:nvSpPr>
        <p:spPr>
          <a:xfrm>
            <a:off x="343249" y="130234"/>
            <a:ext cx="10515600" cy="607998"/>
          </a:xfrm>
        </p:spPr>
        <p:txBody>
          <a:bodyPr>
            <a:normAutofit fontScale="90000"/>
          </a:bodyPr>
          <a:lstStyle/>
          <a:p>
            <a:r>
              <a:rPr lang="en-US" altLang="zh-CN" dirty="0"/>
              <a:t>Next step </a:t>
            </a:r>
            <a:endParaRPr lang="zh-CN" altLang="en-US" dirty="0"/>
          </a:p>
        </p:txBody>
      </p:sp>
      <p:sp>
        <p:nvSpPr>
          <p:cNvPr id="3" name="Content Placeholder 2">
            <a:extLst>
              <a:ext uri="{FF2B5EF4-FFF2-40B4-BE49-F238E27FC236}">
                <a16:creationId xmlns:a16="http://schemas.microsoft.com/office/drawing/2014/main" id="{53BBA9AE-7AA9-0B69-CDEC-8DA9FC7CD3B0}"/>
              </a:ext>
            </a:extLst>
          </p:cNvPr>
          <p:cNvSpPr>
            <a:spLocks noGrp="1"/>
          </p:cNvSpPr>
          <p:nvPr>
            <p:ph idx="1"/>
          </p:nvPr>
        </p:nvSpPr>
        <p:spPr>
          <a:xfrm>
            <a:off x="410361" y="1204840"/>
            <a:ext cx="10515600" cy="3081934"/>
          </a:xfrm>
        </p:spPr>
        <p:txBody>
          <a:bodyPr>
            <a:normAutofit fontScale="55000" lnSpcReduction="20000"/>
          </a:bodyPr>
          <a:lstStyle/>
          <a:p>
            <a:pPr marL="0" lvl="0" indent="0" eaLnBrk="0" fontAlgn="base" hangingPunct="0">
              <a:lnSpc>
                <a:spcPct val="100000"/>
              </a:lnSpc>
              <a:spcBef>
                <a:spcPct val="0"/>
              </a:spcBef>
              <a:spcAft>
                <a:spcPct val="0"/>
              </a:spcAft>
              <a:buNone/>
            </a:pPr>
            <a:r>
              <a:rPr lang="zh-CN" altLang="zh-CN" dirty="0">
                <a:latin typeface="Arial" panose="020B0604020202020204" pitchFamily="34" charset="0"/>
              </a:rPr>
              <a:t>Potential upgrade directions (depending on your thesis/project requirements):</a:t>
            </a:r>
          </a:p>
          <a:p>
            <a:pPr marL="0" lvl="0" indent="0" eaLnBrk="0" fontAlgn="base" hangingPunct="0">
              <a:lnSpc>
                <a:spcPct val="100000"/>
              </a:lnSpc>
              <a:spcBef>
                <a:spcPct val="0"/>
              </a:spcBef>
              <a:spcAft>
                <a:spcPct val="0"/>
              </a:spcAft>
              <a:buNone/>
            </a:pPr>
            <a:r>
              <a:rPr lang="zh-CN" altLang="zh-CN" dirty="0">
                <a:latin typeface="Arial" panose="020B0604020202020204" pitchFamily="34" charset="0"/>
              </a:rPr>
              <a:t>Add a separate yaw objective to the cost function:</a:t>
            </a:r>
          </a:p>
          <a:p>
            <a:pPr marL="0" lvl="0" indent="0" eaLnBrk="0" fontAlgn="base" hangingPunct="0">
              <a:lnSpc>
                <a:spcPct val="100000"/>
              </a:lnSpc>
              <a:spcBef>
                <a:spcPct val="0"/>
              </a:spcBef>
              <a:spcAft>
                <a:spcPct val="0"/>
              </a:spcAft>
              <a:buNone/>
            </a:pPr>
            <a:r>
              <a:rPr lang="zh-CN" altLang="zh-CN" dirty="0">
                <a:latin typeface="Arial" panose="020B0604020202020204" pitchFamily="34" charset="0"/>
              </a:rPr>
              <a:t>For instance, to align the excavator's final yaw with a specific direction, incorporate:</a:t>
            </a:r>
          </a:p>
          <a:p>
            <a:pPr marL="0" lvl="0" indent="0" eaLnBrk="0" fontAlgn="base" hangingPunct="0">
              <a:lnSpc>
                <a:spcPct val="100000"/>
              </a:lnSpc>
              <a:spcBef>
                <a:spcPct val="0"/>
              </a:spcBef>
              <a:spcAft>
                <a:spcPct val="0"/>
              </a:spcAft>
              <a:buNone/>
            </a:pPr>
            <a:r>
              <a:rPr lang="en-US" altLang="zh-CN" dirty="0"/>
              <a:t>Q</a:t>
            </a:r>
            <a:r>
              <a:rPr lang="el-GR" altLang="zh-CN" dirty="0"/>
              <a:t>ψ​(ψ−ψ</a:t>
            </a:r>
            <a:r>
              <a:rPr lang="en-US" altLang="zh-CN" dirty="0"/>
              <a:t>des​)2</a:t>
            </a:r>
            <a:endParaRPr lang="zh-CN" altLang="zh-CN" dirty="0">
              <a:latin typeface="Arial" panose="020B0604020202020204" pitchFamily="34" charset="0"/>
            </a:endParaRPr>
          </a:p>
          <a:p>
            <a:pPr marL="0" lvl="0" indent="0" eaLnBrk="0" fontAlgn="base" hangingPunct="0">
              <a:lnSpc>
                <a:spcPct val="100000"/>
              </a:lnSpc>
              <a:spcBef>
                <a:spcPct val="0"/>
              </a:spcBef>
              <a:spcAft>
                <a:spcPct val="0"/>
              </a:spcAft>
              <a:buNone/>
            </a:pPr>
            <a:r>
              <a:rPr lang="zh-CN" altLang="zh-CN" dirty="0">
                <a:latin typeface="Arial" panose="020B0604020202020204" pitchFamily="34" charset="0"/>
              </a:rPr>
              <a:t>Fully integrate external forces extF into the model:</a:t>
            </a:r>
          </a:p>
          <a:p>
            <a:pPr marL="0" lvl="0" indent="0" eaLnBrk="0" fontAlgn="base" hangingPunct="0">
              <a:lnSpc>
                <a:spcPct val="100000"/>
              </a:lnSpc>
              <a:spcBef>
                <a:spcPct val="0"/>
              </a:spcBef>
              <a:spcAft>
                <a:spcPct val="0"/>
              </a:spcAft>
              <a:buNone/>
            </a:pPr>
            <a:r>
              <a:rPr lang="zh-CN" altLang="zh-CN" dirty="0">
                <a:latin typeface="Arial" panose="020B0604020202020204" pitchFamily="34" charset="0"/>
              </a:rPr>
              <a:t>For example:</a:t>
            </a:r>
          </a:p>
          <a:p>
            <a:pPr marL="0" lvl="0" indent="0" eaLnBrk="0" fontAlgn="base" hangingPunct="0">
              <a:lnSpc>
                <a:spcPct val="100000"/>
              </a:lnSpc>
              <a:spcBef>
                <a:spcPct val="0"/>
              </a:spcBef>
              <a:spcAft>
                <a:spcPct val="0"/>
              </a:spcAft>
              <a:buNone/>
            </a:pPr>
            <a:r>
              <a:rPr lang="zh-CN" altLang="zh-CN" dirty="0">
                <a:latin typeface="Arial" panose="020B0604020202020204" pitchFamily="34" charset="0"/>
              </a:rPr>
              <a:t>Simply introduce an equivalent load in the dynamics;</a:t>
            </a:r>
          </a:p>
          <a:p>
            <a:pPr marL="0" lvl="0" indent="0" eaLnBrk="0" fontAlgn="base" hangingPunct="0">
              <a:lnSpc>
                <a:spcPct val="100000"/>
              </a:lnSpc>
              <a:spcBef>
                <a:spcPct val="0"/>
              </a:spcBef>
              <a:spcAft>
                <a:spcPct val="0"/>
              </a:spcAft>
              <a:buNone/>
            </a:pPr>
            <a:r>
              <a:rPr lang="zh-CN" altLang="zh-CN" dirty="0">
                <a:latin typeface="Arial" panose="020B0604020202020204" pitchFamily="34" charset="0"/>
              </a:rPr>
              <a:t>Alternatively, incorporate an ‘external force resistance’ term into the cost function to compare MPC behaviour with and without external forces.</a:t>
            </a:r>
          </a:p>
          <a:p>
            <a:pPr marL="0" lvl="0" indent="0" eaLnBrk="0" fontAlgn="base" hangingPunct="0">
              <a:lnSpc>
                <a:spcPct val="100000"/>
              </a:lnSpc>
              <a:spcBef>
                <a:spcPct val="0"/>
              </a:spcBef>
              <a:spcAft>
                <a:spcPct val="0"/>
              </a:spcAft>
              <a:buNone/>
            </a:pPr>
            <a:r>
              <a:rPr lang="zh-CN" altLang="zh-CN" dirty="0">
                <a:latin typeface="Arial" panose="020B0604020202020204" pitchFamily="34" charset="0"/>
              </a:rPr>
              <a:t>Record time series:</a:t>
            </a:r>
          </a:p>
          <a:p>
            <a:pPr marL="0" lvl="0" indent="0" eaLnBrk="0" fontAlgn="base" hangingPunct="0">
              <a:lnSpc>
                <a:spcPct val="100000"/>
              </a:lnSpc>
              <a:spcBef>
                <a:spcPct val="0"/>
              </a:spcBef>
              <a:spcAft>
                <a:spcPct val="0"/>
              </a:spcAft>
              <a:buNone/>
            </a:pPr>
            <a:r>
              <a:rPr lang="zh-CN" altLang="zh-CN" dirty="0">
                <a:latin typeface="Arial" panose="020B0604020202020204" pitchFamily="34" charset="0"/>
              </a:rPr>
              <a:t>Store yaw, q1–q3, and tip trajectories in arrays, then plot 2D graphs (e.g., yaw vs. time, tip XY projections) for easier paper/report writing.</a:t>
            </a:r>
          </a:p>
          <a:p>
            <a:pPr marL="0" lvl="0" indent="0" eaLnBrk="0" fontAlgn="base" hangingPunct="0">
              <a:lnSpc>
                <a:spcPct val="100000"/>
              </a:lnSpc>
              <a:spcBef>
                <a:spcPct val="0"/>
              </a:spcBef>
              <a:spcAft>
                <a:spcPct val="0"/>
              </a:spcAft>
              <a:buNone/>
            </a:pPr>
            <a:r>
              <a:rPr lang="zh-CN" altLang="zh-CN" dirty="0">
                <a:latin typeface="Arial" panose="020B0604020202020204" pitchFamily="34" charset="0"/>
              </a:rPr>
              <a:t>Should you decide which aspect to tackle next (e.g., ‘adding a desired trajectory for yaw’ or ‘incorporating extF into the OCP model’), simply let me know. I can modify the corresponding code segments based on your current operational framework.</a:t>
            </a:r>
            <a:r>
              <a:rPr lang="en-US" altLang="zh-CN" dirty="0">
                <a:latin typeface="Arial" panose="020B0604020202020204" pitchFamily="34" charset="0"/>
              </a:rPr>
              <a:t>  </a:t>
            </a:r>
            <a:endParaRPr lang="zh-CN" altLang="zh-CN" dirty="0">
              <a:latin typeface="Arial" panose="020B0604020202020204" pitchFamily="34" charset="0"/>
            </a:endParaRPr>
          </a:p>
        </p:txBody>
      </p:sp>
    </p:spTree>
    <p:extLst>
      <p:ext uri="{BB962C8B-B14F-4D97-AF65-F5344CB8AC3E}">
        <p14:creationId xmlns:p14="http://schemas.microsoft.com/office/powerpoint/2010/main" val="2102982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B8A7A0A-64E9-58D6-2917-32C80AACDA81}"/>
              </a:ext>
            </a:extLst>
          </p:cNvPr>
          <p:cNvGraphicFramePr>
            <a:graphicFrameLocks noGrp="1"/>
          </p:cNvGraphicFramePr>
          <p:nvPr>
            <p:extLst>
              <p:ext uri="{D42A27DB-BD31-4B8C-83A1-F6EECF244321}">
                <p14:modId xmlns:p14="http://schemas.microsoft.com/office/powerpoint/2010/main" val="2796907937"/>
              </p:ext>
            </p:extLst>
          </p:nvPr>
        </p:nvGraphicFramePr>
        <p:xfrm>
          <a:off x="392011" y="0"/>
          <a:ext cx="4406092" cy="2541868"/>
        </p:xfrm>
        <a:graphic>
          <a:graphicData uri="http://schemas.openxmlformats.org/drawingml/2006/table">
            <a:tbl>
              <a:tblPr>
                <a:tableStyleId>{5C22544A-7EE6-4342-B048-85BDC9FD1C3A}</a:tableStyleId>
              </a:tblPr>
              <a:tblGrid>
                <a:gridCol w="562094">
                  <a:extLst>
                    <a:ext uri="{9D8B030D-6E8A-4147-A177-3AD203B41FA5}">
                      <a16:colId xmlns:a16="http://schemas.microsoft.com/office/drawing/2014/main" val="783609992"/>
                    </a:ext>
                  </a:extLst>
                </a:gridCol>
                <a:gridCol w="743415">
                  <a:extLst>
                    <a:ext uri="{9D8B030D-6E8A-4147-A177-3AD203B41FA5}">
                      <a16:colId xmlns:a16="http://schemas.microsoft.com/office/drawing/2014/main" val="2878130822"/>
                    </a:ext>
                  </a:extLst>
                </a:gridCol>
                <a:gridCol w="1468697">
                  <a:extLst>
                    <a:ext uri="{9D8B030D-6E8A-4147-A177-3AD203B41FA5}">
                      <a16:colId xmlns:a16="http://schemas.microsoft.com/office/drawing/2014/main" val="775319375"/>
                    </a:ext>
                  </a:extLst>
                </a:gridCol>
                <a:gridCol w="797811">
                  <a:extLst>
                    <a:ext uri="{9D8B030D-6E8A-4147-A177-3AD203B41FA5}">
                      <a16:colId xmlns:a16="http://schemas.microsoft.com/office/drawing/2014/main" val="908531771"/>
                    </a:ext>
                  </a:extLst>
                </a:gridCol>
                <a:gridCol w="834075">
                  <a:extLst>
                    <a:ext uri="{9D8B030D-6E8A-4147-A177-3AD203B41FA5}">
                      <a16:colId xmlns:a16="http://schemas.microsoft.com/office/drawing/2014/main" val="1959297954"/>
                    </a:ext>
                  </a:extLst>
                </a:gridCol>
              </a:tblGrid>
              <a:tr h="181562">
                <a:tc>
                  <a:txBody>
                    <a:bodyPr/>
                    <a:lstStyle/>
                    <a:p>
                      <a:pPr algn="ctr" fontAlgn="b">
                        <a:buNone/>
                      </a:pPr>
                      <a:r>
                        <a:rPr lang="en-US" sz="1100" u="none" strike="noStrike">
                          <a:effectLst/>
                        </a:rPr>
                        <a:t>Label</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buNone/>
                      </a:pPr>
                      <a:r>
                        <a:rPr lang="en-US" sz="1100" u="none" strike="noStrike">
                          <a:effectLst/>
                        </a:rPr>
                        <a:t>Part</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buNone/>
                      </a:pPr>
                      <a:r>
                        <a:rPr lang="en-US" sz="1100" u="none" strike="noStrike">
                          <a:effectLst/>
                        </a:rPr>
                        <a:t>Location</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buNone/>
                      </a:pPr>
                      <a:r>
                        <a:rPr lang="en-US" sz="1100" u="none" strike="noStrike">
                          <a:effectLst/>
                        </a:rPr>
                        <a:t>X(m)</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buNone/>
                      </a:pPr>
                      <a:r>
                        <a:rPr lang="en-US" sz="1100" u="none" strike="noStrike">
                          <a:effectLst/>
                        </a:rPr>
                        <a:t>Y(m)</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60048684"/>
                  </a:ext>
                </a:extLst>
              </a:tr>
              <a:tr h="181562">
                <a:tc>
                  <a:txBody>
                    <a:bodyPr/>
                    <a:lstStyle/>
                    <a:p>
                      <a:pPr algn="l" fontAlgn="b">
                        <a:buNone/>
                      </a:pPr>
                      <a:r>
                        <a:rPr lang="en-US" sz="1100" u="none" strike="noStrike">
                          <a:effectLst/>
                        </a:rPr>
                        <a:t>A1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Chassis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Boom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0.00000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0.05300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85344101"/>
                  </a:ext>
                </a:extLst>
              </a:tr>
              <a:tr h="181562">
                <a:tc>
                  <a:txBody>
                    <a:bodyPr/>
                    <a:lstStyle/>
                    <a:p>
                      <a:pPr algn="l" fontAlgn="b">
                        <a:buNone/>
                      </a:pPr>
                      <a:r>
                        <a:rPr lang="en-US" sz="1100" u="none" strike="noStrike">
                          <a:effectLst/>
                        </a:rPr>
                        <a:t>A2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Chassis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Boom Cylinder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0.06800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0.03600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3420128"/>
                  </a:ext>
                </a:extLst>
              </a:tr>
              <a:tr h="181562">
                <a:tc>
                  <a:txBody>
                    <a:bodyPr/>
                    <a:lstStyle/>
                    <a:p>
                      <a:pPr algn="l" fontAlgn="b">
                        <a:buNone/>
                      </a:pPr>
                      <a:r>
                        <a:rPr lang="en-US" sz="1100" u="none" strike="noStrike">
                          <a:effectLst/>
                        </a:rPr>
                        <a:t>B1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Boom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Boom Cylinder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0.12600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0.27100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1070880"/>
                  </a:ext>
                </a:extLst>
              </a:tr>
              <a:tr h="181562">
                <a:tc>
                  <a:txBody>
                    <a:bodyPr/>
                    <a:lstStyle/>
                    <a:p>
                      <a:pPr algn="l" fontAlgn="b">
                        <a:buNone/>
                      </a:pPr>
                      <a:r>
                        <a:rPr lang="en-US" sz="1100" u="none" strike="noStrike">
                          <a:effectLst/>
                        </a:rPr>
                        <a:t>B2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Boom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Stick Cylinder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0.13500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0.31000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0922975"/>
                  </a:ext>
                </a:extLst>
              </a:tr>
              <a:tr h="181562">
                <a:tc>
                  <a:txBody>
                    <a:bodyPr/>
                    <a:lstStyle/>
                    <a:p>
                      <a:pPr algn="l" fontAlgn="b">
                        <a:buNone/>
                      </a:pPr>
                      <a:r>
                        <a:rPr lang="en-US" sz="1100" u="none" strike="noStrike">
                          <a:effectLst/>
                        </a:rPr>
                        <a:t>B3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Boom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Stick</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0.42800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0.24200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93480936"/>
                  </a:ext>
                </a:extLst>
              </a:tr>
              <a:tr h="181562">
                <a:tc>
                  <a:txBody>
                    <a:bodyPr/>
                    <a:lstStyle/>
                    <a:p>
                      <a:pPr algn="l" fontAlgn="b">
                        <a:buNone/>
                      </a:pPr>
                      <a:r>
                        <a:rPr lang="en-US" sz="1100" u="none" strike="noStrike">
                          <a:effectLst/>
                        </a:rPr>
                        <a:t>C1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Stick</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Stick Cylinder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0.42500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0.32000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332443"/>
                  </a:ext>
                </a:extLst>
              </a:tr>
              <a:tr h="181562">
                <a:tc>
                  <a:txBody>
                    <a:bodyPr/>
                    <a:lstStyle/>
                    <a:p>
                      <a:pPr algn="l" fontAlgn="b">
                        <a:buNone/>
                      </a:pPr>
                      <a:r>
                        <a:rPr lang="en-US" sz="1100" u="none" strike="noStrike">
                          <a:effectLst/>
                        </a:rPr>
                        <a:t>C2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Stick</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Bucket Cylinder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0.48400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0.27300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055300"/>
                  </a:ext>
                </a:extLst>
              </a:tr>
              <a:tr h="181562">
                <a:tc>
                  <a:txBody>
                    <a:bodyPr/>
                    <a:lstStyle/>
                    <a:p>
                      <a:pPr algn="l" fontAlgn="b">
                        <a:buNone/>
                      </a:pPr>
                      <a:r>
                        <a:rPr lang="en-US" sz="1100" u="none" strike="noStrike">
                          <a:effectLst/>
                        </a:rPr>
                        <a:t>C3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Stick</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Linkage       </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0.54300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0.12000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95678513"/>
                  </a:ext>
                </a:extLst>
              </a:tr>
              <a:tr h="181562">
                <a:tc>
                  <a:txBody>
                    <a:bodyPr/>
                    <a:lstStyle/>
                    <a:p>
                      <a:pPr algn="l" fontAlgn="b">
                        <a:buNone/>
                      </a:pPr>
                      <a:r>
                        <a:rPr lang="en-US" sz="1100" u="none" strike="noStrike">
                          <a:effectLst/>
                        </a:rPr>
                        <a:t>C4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Stick</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Bucket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0.57000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0.07000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16991527"/>
                  </a:ext>
                </a:extLst>
              </a:tr>
              <a:tr h="181562">
                <a:tc>
                  <a:txBody>
                    <a:bodyPr/>
                    <a:lstStyle/>
                    <a:p>
                      <a:pPr algn="l" fontAlgn="b">
                        <a:buNone/>
                      </a:pPr>
                      <a:r>
                        <a:rPr lang="en-US" sz="1100" u="none" strike="noStrike">
                          <a:effectLst/>
                        </a:rPr>
                        <a:t>E1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Linkage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Bucket Cylinder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0.60200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0.15300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3203267"/>
                  </a:ext>
                </a:extLst>
              </a:tr>
              <a:tr h="181562">
                <a:tc>
                  <a:txBody>
                    <a:bodyPr/>
                    <a:lstStyle/>
                    <a:p>
                      <a:pPr algn="l" fontAlgn="b">
                        <a:buNone/>
                      </a:pPr>
                      <a:r>
                        <a:rPr lang="en-US" sz="1100" u="none" strike="noStrike">
                          <a:effectLst/>
                        </a:rPr>
                        <a:t>D1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Bucket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Linkage       </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0.61100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0.10100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81479378"/>
                  </a:ext>
                </a:extLst>
              </a:tr>
              <a:tr h="181562">
                <a:tc>
                  <a:txBody>
                    <a:bodyPr/>
                    <a:lstStyle/>
                    <a:p>
                      <a:pPr algn="l" fontAlgn="b">
                        <a:buNone/>
                      </a:pPr>
                      <a:r>
                        <a:rPr lang="en-US" sz="1100" u="none" strike="noStrike">
                          <a:effectLst/>
                        </a:rPr>
                        <a:t>D2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Bucket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Cutting Edge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0.62700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-0.06700</a:t>
                      </a:r>
                      <a:endParaRPr lang="en-US" altLang="zh-C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8480126"/>
                  </a:ext>
                </a:extLst>
              </a:tr>
              <a:tr h="181562">
                <a:tc>
                  <a:txBody>
                    <a:bodyPr/>
                    <a:lstStyle/>
                    <a:p>
                      <a:pPr algn="l" fontAlgn="b">
                        <a:buNone/>
                      </a:pPr>
                      <a:r>
                        <a:rPr lang="en-US" sz="1100" u="none" strike="noStrike">
                          <a:effectLst/>
                        </a:rPr>
                        <a:t>D3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Bucket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US" sz="1100" u="none" strike="noStrike">
                          <a:effectLst/>
                        </a:rPr>
                        <a:t>CG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a:effectLst/>
                        </a:rPr>
                        <a:t>0.62700</a:t>
                      </a:r>
                      <a:endParaRPr lang="en-US" altLang="zh-C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US" altLang="zh-CN" sz="1100" u="none" strike="noStrike" dirty="0">
                          <a:effectLst/>
                        </a:rPr>
                        <a:t>-0.06700</a:t>
                      </a:r>
                      <a:endParaRPr lang="en-US" altLang="zh-C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5685473"/>
                  </a:ext>
                </a:extLst>
              </a:tr>
            </a:tbl>
          </a:graphicData>
        </a:graphic>
      </p:graphicFrame>
      <p:pic>
        <p:nvPicPr>
          <p:cNvPr id="6" name="Picture 5" descr="A screenshot of a computer&#10;&#10;AI-generated content may be incorrect.">
            <a:extLst>
              <a:ext uri="{FF2B5EF4-FFF2-40B4-BE49-F238E27FC236}">
                <a16:creationId xmlns:a16="http://schemas.microsoft.com/office/drawing/2014/main" id="{4D2AB1BF-0CA6-C1EC-2E05-606010824AF8}"/>
              </a:ext>
            </a:extLst>
          </p:cNvPr>
          <p:cNvPicPr>
            <a:picLocks noChangeAspect="1"/>
          </p:cNvPicPr>
          <p:nvPr/>
        </p:nvPicPr>
        <p:blipFill>
          <a:blip r:embed="rId2"/>
          <a:stretch>
            <a:fillRect/>
          </a:stretch>
        </p:blipFill>
        <p:spPr>
          <a:xfrm>
            <a:off x="58723" y="2743101"/>
            <a:ext cx="12192000" cy="4409179"/>
          </a:xfrm>
          <a:prstGeom prst="rect">
            <a:avLst/>
          </a:prstGeom>
        </p:spPr>
      </p:pic>
    </p:spTree>
    <p:extLst>
      <p:ext uri="{BB962C8B-B14F-4D97-AF65-F5344CB8AC3E}">
        <p14:creationId xmlns:p14="http://schemas.microsoft.com/office/powerpoint/2010/main" val="2686501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6F2FFD-39BB-D082-7BD1-4D1ABA3912C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BD3D7-6145-B11C-C09F-6013D72186E6}"/>
              </a:ext>
            </a:extLst>
          </p:cNvPr>
          <p:cNvSpPr>
            <a:spLocks noGrp="1"/>
          </p:cNvSpPr>
          <p:nvPr>
            <p:ph type="ctrTitle"/>
          </p:nvPr>
        </p:nvSpPr>
        <p:spPr>
          <a:xfrm>
            <a:off x="1075767" y="1188637"/>
            <a:ext cx="2988234" cy="4480726"/>
          </a:xfrm>
        </p:spPr>
        <p:txBody>
          <a:bodyPr vert="horz" lIns="91440" tIns="45720" rIns="91440" bIns="45720" rtlCol="0" anchor="ctr">
            <a:normAutofit/>
          </a:bodyPr>
          <a:lstStyle/>
          <a:p>
            <a:pPr algn="r"/>
            <a:r>
              <a:rPr lang="en-US" altLang="zh-CN" sz="6600" b="1" kern="1200" dirty="0">
                <a:solidFill>
                  <a:schemeClr val="tx1"/>
                </a:solidFill>
                <a:latin typeface="+mj-lt"/>
                <a:ea typeface="+mj-ea"/>
                <a:cs typeface="+mj-cs"/>
              </a:rPr>
              <a:t>outline</a:t>
            </a:r>
            <a:endParaRPr lang="en-US" altLang="zh-CN" sz="6600" kern="1200" dirty="0">
              <a:solidFill>
                <a:schemeClr val="tx1"/>
              </a:solidFill>
              <a:latin typeface="+mj-lt"/>
              <a:ea typeface="+mj-ea"/>
              <a:cs typeface="+mj-cs"/>
            </a:endParaRP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E26B908-6974-B092-A4E5-11A0929B5C3A}"/>
              </a:ext>
            </a:extLst>
          </p:cNvPr>
          <p:cNvSpPr>
            <a:spLocks noGrp="1"/>
          </p:cNvSpPr>
          <p:nvPr>
            <p:ph type="subTitle" idx="1"/>
          </p:nvPr>
        </p:nvSpPr>
        <p:spPr>
          <a:xfrm>
            <a:off x="5255260" y="1648870"/>
            <a:ext cx="4702848" cy="3560260"/>
          </a:xfrm>
        </p:spPr>
        <p:txBody>
          <a:bodyPr vert="horz" lIns="91440" tIns="45720" rIns="91440" bIns="45720" rtlCol="0" anchor="ctr">
            <a:normAutofit/>
          </a:bodyPr>
          <a:lstStyle/>
          <a:p>
            <a:pPr indent="-228600" algn="l">
              <a:buFont typeface="Arial" panose="020B0604020202020204" pitchFamily="34" charset="0"/>
              <a:buChar char="•"/>
            </a:pPr>
            <a:r>
              <a:rPr lang="en-US" altLang="zh-CN" dirty="0"/>
              <a:t>Topic</a:t>
            </a:r>
          </a:p>
          <a:p>
            <a:pPr indent="-228600" algn="l">
              <a:buFont typeface="Arial" panose="020B0604020202020204" pitchFamily="34" charset="0"/>
              <a:buChar char="•"/>
            </a:pPr>
            <a:r>
              <a:rPr lang="en-US" altLang="zh-CN" dirty="0"/>
              <a:t>Goals</a:t>
            </a:r>
          </a:p>
          <a:p>
            <a:pPr indent="-228600" algn="l">
              <a:buFont typeface="Arial" panose="020B0604020202020204" pitchFamily="34" charset="0"/>
              <a:buChar char="•"/>
            </a:pPr>
            <a:r>
              <a:rPr lang="en-US" altLang="zh-CN" dirty="0"/>
              <a:t>Plans</a:t>
            </a:r>
          </a:p>
          <a:p>
            <a:pPr indent="-228600" algn="l">
              <a:buFont typeface="Arial" panose="020B0604020202020204" pitchFamily="34" charset="0"/>
              <a:buChar char="•"/>
            </a:pPr>
            <a:r>
              <a:rPr lang="en-US" altLang="zh-CN" dirty="0"/>
              <a:t>Study resource/ code</a:t>
            </a:r>
          </a:p>
        </p:txBody>
      </p:sp>
    </p:spTree>
    <p:extLst>
      <p:ext uri="{BB962C8B-B14F-4D97-AF65-F5344CB8AC3E}">
        <p14:creationId xmlns:p14="http://schemas.microsoft.com/office/powerpoint/2010/main" val="1957311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8E674-E5F4-C2ED-5862-7BE92F59D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823B3-A82B-580D-31FE-C3870C234697}"/>
              </a:ext>
            </a:extLst>
          </p:cNvPr>
          <p:cNvSpPr>
            <a:spLocks noGrp="1"/>
          </p:cNvSpPr>
          <p:nvPr>
            <p:ph type="ctrTitle"/>
          </p:nvPr>
        </p:nvSpPr>
        <p:spPr>
          <a:xfrm>
            <a:off x="3727267" y="594603"/>
            <a:ext cx="4606835" cy="990358"/>
          </a:xfrm>
        </p:spPr>
        <p:txBody>
          <a:bodyPr>
            <a:noAutofit/>
          </a:bodyPr>
          <a:lstStyle/>
          <a:p>
            <a:r>
              <a:rPr lang="en-US" altLang="zh-CN" b="1" dirty="0"/>
              <a:t>Thesis  topic </a:t>
            </a:r>
            <a:endParaRPr lang="zh-CN" altLang="en-US" sz="2800" dirty="0"/>
          </a:p>
        </p:txBody>
      </p:sp>
      <p:sp>
        <p:nvSpPr>
          <p:cNvPr id="3" name="Subtitle 2">
            <a:extLst>
              <a:ext uri="{FF2B5EF4-FFF2-40B4-BE49-F238E27FC236}">
                <a16:creationId xmlns:a16="http://schemas.microsoft.com/office/drawing/2014/main" id="{2445DBFD-EE94-9F2F-5DF3-70949077606E}"/>
              </a:ext>
            </a:extLst>
          </p:cNvPr>
          <p:cNvSpPr>
            <a:spLocks noGrp="1"/>
          </p:cNvSpPr>
          <p:nvPr>
            <p:ph type="subTitle" idx="1"/>
          </p:nvPr>
        </p:nvSpPr>
        <p:spPr>
          <a:xfrm>
            <a:off x="1524000" y="2371227"/>
            <a:ext cx="9013371" cy="1425710"/>
          </a:xfrm>
        </p:spPr>
        <p:txBody>
          <a:bodyPr/>
          <a:lstStyle/>
          <a:p>
            <a:pPr algn="l"/>
            <a:r>
              <a:rPr lang="en-US" altLang="zh-CN" dirty="0"/>
              <a:t>Simulation-based development for a nonlinear  excavator system</a:t>
            </a:r>
          </a:p>
          <a:p>
            <a:pPr algn="l"/>
            <a:r>
              <a:rPr lang="en-US" altLang="zh-CN" dirty="0"/>
              <a:t>(with emphasis on practical </a:t>
            </a:r>
            <a:r>
              <a:rPr lang="en-US" altLang="zh-CN" b="1" dirty="0"/>
              <a:t>feasibility</a:t>
            </a:r>
            <a:r>
              <a:rPr lang="en-US" altLang="zh-CN" dirty="0"/>
              <a:t> and flexible model choice)</a:t>
            </a:r>
            <a:endParaRPr lang="zh-CN" altLang="en-US" dirty="0"/>
          </a:p>
        </p:txBody>
      </p:sp>
    </p:spTree>
    <p:extLst>
      <p:ext uri="{BB962C8B-B14F-4D97-AF65-F5344CB8AC3E}">
        <p14:creationId xmlns:p14="http://schemas.microsoft.com/office/powerpoint/2010/main" val="3399756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2483-86A6-7925-BD36-A0294AF4D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AEC517-1CAD-64E7-D1FC-7C60AE9E77C8}"/>
              </a:ext>
            </a:extLst>
          </p:cNvPr>
          <p:cNvSpPr>
            <a:spLocks noGrp="1"/>
          </p:cNvSpPr>
          <p:nvPr>
            <p:ph type="ctrTitle"/>
          </p:nvPr>
        </p:nvSpPr>
        <p:spPr>
          <a:xfrm>
            <a:off x="1524000" y="220133"/>
            <a:ext cx="9144000" cy="1430867"/>
          </a:xfrm>
        </p:spPr>
        <p:txBody>
          <a:bodyPr>
            <a:noAutofit/>
          </a:bodyPr>
          <a:lstStyle/>
          <a:p>
            <a:r>
              <a:rPr lang="en-US" altLang="zh-CN" b="1" dirty="0"/>
              <a:t>Research Goals</a:t>
            </a:r>
            <a:br>
              <a:rPr lang="zh-CN" altLang="zh-CN" dirty="0"/>
            </a:br>
            <a:endParaRPr lang="zh-CN" altLang="en-US" sz="2800" dirty="0"/>
          </a:p>
        </p:txBody>
      </p:sp>
      <p:sp>
        <p:nvSpPr>
          <p:cNvPr id="3" name="Subtitle 2">
            <a:extLst>
              <a:ext uri="{FF2B5EF4-FFF2-40B4-BE49-F238E27FC236}">
                <a16:creationId xmlns:a16="http://schemas.microsoft.com/office/drawing/2014/main" id="{D844C150-B892-FFEC-5BF4-0BCC613BB59B}"/>
              </a:ext>
            </a:extLst>
          </p:cNvPr>
          <p:cNvSpPr>
            <a:spLocks noGrp="1"/>
          </p:cNvSpPr>
          <p:nvPr>
            <p:ph type="subTitle" idx="1"/>
          </p:nvPr>
        </p:nvSpPr>
        <p:spPr>
          <a:xfrm>
            <a:off x="1589314" y="1651000"/>
            <a:ext cx="9013371" cy="3399895"/>
          </a:xfrm>
        </p:spPr>
        <p:txBody>
          <a:bodyPr>
            <a:normAutofit fontScale="92500" lnSpcReduction="20000"/>
          </a:bodyPr>
          <a:lstStyle/>
          <a:p>
            <a:pPr algn="l"/>
            <a:r>
              <a:rPr lang="en-US" altLang="zh-CN" dirty="0"/>
              <a:t>1.Use provided excavator model or similar excavator model from open resource to build environment </a:t>
            </a:r>
          </a:p>
          <a:p>
            <a:pPr algn="l"/>
            <a:endParaRPr lang="en-US" altLang="zh-CN" dirty="0"/>
          </a:p>
          <a:p>
            <a:pPr algn="l"/>
            <a:r>
              <a:rPr lang="en-US" altLang="zh-CN" dirty="0"/>
              <a:t>2. model-based learning model or reinforcement learning model</a:t>
            </a:r>
          </a:p>
          <a:p>
            <a:pPr algn="l"/>
            <a:endParaRPr lang="en-GB" altLang="zh-CN" b="1" dirty="0"/>
          </a:p>
          <a:p>
            <a:pPr algn="l"/>
            <a:r>
              <a:rPr lang="en-GB" altLang="zh-CN" b="1" dirty="0"/>
              <a:t>3.generate a simulation demo for illustrative tasks (such as log lifting or trajectory tracking).</a:t>
            </a:r>
          </a:p>
          <a:p>
            <a:pPr algn="l"/>
            <a:endParaRPr lang="en-GB" altLang="zh-CN" b="1" dirty="0"/>
          </a:p>
          <a:p>
            <a:pPr algn="l"/>
            <a:r>
              <a:rPr lang="en-GB" altLang="zh-CN" b="1" dirty="0"/>
              <a:t>4.optionally implement and compare different control strategies on simulator  environment, such as MPC vs PID;</a:t>
            </a:r>
            <a:endParaRPr lang="zh-CN" altLang="zh-CN" dirty="0"/>
          </a:p>
          <a:p>
            <a:pPr algn="l"/>
            <a:endParaRPr lang="en-US" altLang="zh-CN" dirty="0"/>
          </a:p>
        </p:txBody>
      </p:sp>
    </p:spTree>
    <p:extLst>
      <p:ext uri="{BB962C8B-B14F-4D97-AF65-F5344CB8AC3E}">
        <p14:creationId xmlns:p14="http://schemas.microsoft.com/office/powerpoint/2010/main" val="1547596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F408CFD5-E8F1-D17C-09F9-12D0B98A7B00}"/>
              </a:ext>
            </a:extLst>
          </p:cNvPr>
          <p:cNvGraphicFramePr>
            <a:graphicFrameLocks noGrp="1"/>
          </p:cNvGraphicFramePr>
          <p:nvPr>
            <p:extLst>
              <p:ext uri="{D42A27DB-BD31-4B8C-83A1-F6EECF244321}">
                <p14:modId xmlns:p14="http://schemas.microsoft.com/office/powerpoint/2010/main" val="452049018"/>
              </p:ext>
            </p:extLst>
          </p:nvPr>
        </p:nvGraphicFramePr>
        <p:xfrm>
          <a:off x="1120477" y="1187818"/>
          <a:ext cx="9951043" cy="4476222"/>
        </p:xfrm>
        <a:graphic>
          <a:graphicData uri="http://schemas.openxmlformats.org/drawingml/2006/table">
            <a:tbl>
              <a:tblPr firstRow="1" firstCol="1" bandRow="1"/>
              <a:tblGrid>
                <a:gridCol w="2457934">
                  <a:extLst>
                    <a:ext uri="{9D8B030D-6E8A-4147-A177-3AD203B41FA5}">
                      <a16:colId xmlns:a16="http://schemas.microsoft.com/office/drawing/2014/main" val="3756120142"/>
                    </a:ext>
                  </a:extLst>
                </a:gridCol>
                <a:gridCol w="4667253">
                  <a:extLst>
                    <a:ext uri="{9D8B030D-6E8A-4147-A177-3AD203B41FA5}">
                      <a16:colId xmlns:a16="http://schemas.microsoft.com/office/drawing/2014/main" val="1019249092"/>
                    </a:ext>
                  </a:extLst>
                </a:gridCol>
                <a:gridCol w="2825856">
                  <a:extLst>
                    <a:ext uri="{9D8B030D-6E8A-4147-A177-3AD203B41FA5}">
                      <a16:colId xmlns:a16="http://schemas.microsoft.com/office/drawing/2014/main" val="2495112901"/>
                    </a:ext>
                  </a:extLst>
                </a:gridCol>
              </a:tblGrid>
              <a:tr h="841292">
                <a:tc>
                  <a:txBody>
                    <a:bodyPr/>
                    <a:lstStyle/>
                    <a:p>
                      <a:pPr marL="832104" algn="r" fontAlgn="ctr">
                        <a:lnSpc>
                          <a:spcPct val="150000"/>
                        </a:lnSpc>
                        <a:spcAft>
                          <a:spcPts val="800"/>
                        </a:spcAft>
                        <a:buNone/>
                      </a:pPr>
                      <a:r>
                        <a:rPr lang="en-GB" sz="1100" b="1" i="0" u="none" strike="noStrike">
                          <a:effectLst/>
                          <a:latin typeface="Arial" panose="020B0604020202020204" pitchFamily="34" charset="0"/>
                          <a:ea typeface="宋体" panose="02010600030101010101" pitchFamily="2" charset="-122"/>
                          <a:cs typeface="Tahoma" panose="020B0604030504040204" pitchFamily="34" charset="0"/>
                        </a:rPr>
                        <a:t>Phase</a:t>
                      </a:r>
                      <a:endParaRPr lang="en-GB"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GB" sz="1100" b="1" i="0" u="none" strike="noStrike">
                          <a:effectLst/>
                          <a:latin typeface="Arial" panose="020B0604020202020204" pitchFamily="34" charset="0"/>
                          <a:ea typeface="宋体" panose="02010600030101010101" pitchFamily="2" charset="-122"/>
                          <a:cs typeface="Tahoma" panose="020B0604030504040204" pitchFamily="34" charset="0"/>
                        </a:rPr>
                        <a:t>Main tasks</a:t>
                      </a:r>
                      <a:endParaRPr lang="en-GB"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GB" sz="1100" b="1" i="0" u="none" strike="noStrike">
                          <a:effectLst/>
                          <a:latin typeface="Arial" panose="020B0604020202020204" pitchFamily="34" charset="0"/>
                          <a:ea typeface="宋体" panose="02010600030101010101" pitchFamily="2" charset="-122"/>
                          <a:cs typeface="Tahoma" panose="020B0604030504040204" pitchFamily="34" charset="0"/>
                        </a:rPr>
                        <a:t>Timeframe</a:t>
                      </a:r>
                      <a:endParaRPr lang="en-GB" altLang="zh-CN" sz="2000" b="0" i="0" u="none" strike="noStrike">
                        <a:effectLst/>
                        <a:latin typeface="Arial" panose="020B0604020202020204" pitchFamily="34" charset="0"/>
                      </a:endParaRPr>
                    </a:p>
                    <a:p>
                      <a:pPr marL="832104" algn="r" fontAlgn="ctr">
                        <a:lnSpc>
                          <a:spcPct val="150000"/>
                        </a:lnSpc>
                        <a:spcAft>
                          <a:spcPts val="800"/>
                        </a:spcAft>
                        <a:buNone/>
                      </a:pPr>
                      <a:r>
                        <a:rPr lang="en-GB" sz="1100" b="0" i="0" u="none" strike="noStrike">
                          <a:effectLst/>
                          <a:latin typeface="Arial" panose="020B0604020202020204" pitchFamily="34" charset="0"/>
                          <a:ea typeface="宋体" panose="02010600030101010101" pitchFamily="2" charset="-122"/>
                          <a:cs typeface="Tahoma" panose="020B0604030504040204" pitchFamily="34" charset="0"/>
                        </a:rPr>
                        <a:t>(08.12.2025~1.02.2026)</a:t>
                      </a:r>
                      <a:endParaRPr lang="en-GB"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9849587"/>
                  </a:ext>
                </a:extLst>
              </a:tr>
              <a:tr h="726986">
                <a:tc>
                  <a:txBody>
                    <a:bodyPr/>
                    <a:lstStyle/>
                    <a:p>
                      <a:pPr marL="832104" algn="r" fontAlgn="ctr">
                        <a:lnSpc>
                          <a:spcPct val="150000"/>
                        </a:lnSpc>
                        <a:spcAft>
                          <a:spcPts val="800"/>
                        </a:spcAft>
                        <a:buNone/>
                      </a:pPr>
                      <a:r>
                        <a:rPr lang="en-US" sz="1100" b="1" i="0" u="none" strike="noStrike">
                          <a:effectLst/>
                          <a:latin typeface="Arial" panose="020B0604020202020204" pitchFamily="34" charset="0"/>
                          <a:ea typeface="宋体" panose="02010600030101010101" pitchFamily="2" charset="-122"/>
                          <a:cs typeface="Tahoma" panose="020B0604030504040204" pitchFamily="34" charset="0"/>
                        </a:rPr>
                        <a:t>Planning</a:t>
                      </a:r>
                      <a:endParaRPr lang="en-US"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GB" sz="1100" b="0" i="0" u="none" strike="noStrike">
                          <a:effectLst/>
                          <a:latin typeface="Arial" panose="020B0604020202020204" pitchFamily="34" charset="0"/>
                          <a:ea typeface="宋体" panose="02010600030101010101" pitchFamily="2" charset="-122"/>
                          <a:cs typeface="Tahoma" panose="020B0604030504040204" pitchFamily="34" charset="0"/>
                        </a:rPr>
                        <a:t>Finalise topic, agree responsibilities, write and approve work plan (including analysing the feasibility)</a:t>
                      </a:r>
                      <a:endParaRPr lang="en-GB"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US" sz="1100" b="0" i="0" u="none" strike="noStrike">
                          <a:effectLst/>
                          <a:latin typeface="Arial" panose="020B0604020202020204" pitchFamily="34" charset="0"/>
                          <a:ea typeface="宋体" panose="02010600030101010101" pitchFamily="2" charset="-122"/>
                          <a:cs typeface="Tahoma" panose="020B0604030504040204" pitchFamily="34" charset="0"/>
                        </a:rPr>
                        <a:t>Month 1(December)</a:t>
                      </a:r>
                      <a:endParaRPr lang="en-US"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6022257"/>
                  </a:ext>
                </a:extLst>
              </a:tr>
              <a:tr h="726986">
                <a:tc>
                  <a:txBody>
                    <a:bodyPr/>
                    <a:lstStyle/>
                    <a:p>
                      <a:pPr marL="832104" algn="r" fontAlgn="ctr">
                        <a:lnSpc>
                          <a:spcPct val="150000"/>
                        </a:lnSpc>
                        <a:spcAft>
                          <a:spcPts val="800"/>
                        </a:spcAft>
                        <a:buNone/>
                      </a:pPr>
                      <a:r>
                        <a:rPr lang="en-GB" sz="1100" b="1" i="0" u="none" strike="noStrike">
                          <a:effectLst/>
                          <a:latin typeface="Arial" panose="020B0604020202020204" pitchFamily="34" charset="0"/>
                          <a:ea typeface="宋体" panose="02010600030101010101" pitchFamily="2" charset="-122"/>
                          <a:cs typeface="Tahoma" panose="020B0604030504040204" pitchFamily="34" charset="0"/>
                        </a:rPr>
                        <a:t>Simulation setup</a:t>
                      </a:r>
                      <a:endParaRPr lang="en-GB"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GB" sz="1100" b="0" i="0" u="none" strike="noStrike">
                          <a:effectLst/>
                          <a:latin typeface="Arial" panose="020B0604020202020204" pitchFamily="34" charset="0"/>
                          <a:ea typeface="宋体" panose="02010600030101010101" pitchFamily="2" charset="-122"/>
                          <a:cs typeface="Tahoma" panose="020B0604030504040204" pitchFamily="34" charset="0"/>
                        </a:rPr>
                        <a:t>Integrate excavator model, implement dynamics, set up training environment.</a:t>
                      </a:r>
                      <a:endParaRPr lang="en-GB"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US" sz="1100" b="0" i="0" u="none" strike="noStrike">
                          <a:effectLst/>
                          <a:latin typeface="Arial" panose="020B0604020202020204" pitchFamily="34" charset="0"/>
                          <a:ea typeface="宋体" panose="02010600030101010101" pitchFamily="2" charset="-122"/>
                          <a:cs typeface="Tahoma" panose="020B0604030504040204" pitchFamily="34" charset="0"/>
                        </a:rPr>
                        <a:t>Month 1(December)</a:t>
                      </a:r>
                      <a:endParaRPr lang="en-US"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4549034"/>
                  </a:ext>
                </a:extLst>
              </a:tr>
              <a:tr h="726986">
                <a:tc>
                  <a:txBody>
                    <a:bodyPr/>
                    <a:lstStyle/>
                    <a:p>
                      <a:pPr marL="832104" algn="r" fontAlgn="ctr">
                        <a:lnSpc>
                          <a:spcPct val="150000"/>
                        </a:lnSpc>
                        <a:spcAft>
                          <a:spcPts val="800"/>
                        </a:spcAft>
                        <a:buNone/>
                      </a:pPr>
                      <a:r>
                        <a:rPr lang="en-GB" sz="1100" b="1" i="0" u="none" strike="noStrike">
                          <a:effectLst/>
                          <a:latin typeface="Arial" panose="020B0604020202020204" pitchFamily="34" charset="0"/>
                          <a:ea typeface="宋体" panose="02010600030101010101" pitchFamily="2" charset="-122"/>
                          <a:cs typeface="Tahoma" panose="020B0604030504040204" pitchFamily="34" charset="0"/>
                        </a:rPr>
                        <a:t>Controller implementation</a:t>
                      </a:r>
                      <a:endParaRPr lang="en-GB"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US" sz="1100" b="0" i="0" u="none" strike="noStrike" dirty="0">
                          <a:effectLst/>
                          <a:latin typeface="Arial" panose="020B0604020202020204" pitchFamily="34" charset="0"/>
                          <a:ea typeface="宋体" panose="02010600030101010101" pitchFamily="2" charset="-122"/>
                          <a:cs typeface="Tahoma" panose="020B0604030504040204" pitchFamily="34" charset="0"/>
                        </a:rPr>
                        <a:t>Implement a Baseline controller or MPC or learning-based controllers on simulation environment </a:t>
                      </a:r>
                      <a:endParaRPr lang="en-US" altLang="zh-CN" sz="2000" b="0" i="0" u="none" strike="noStrike" dirty="0">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US" sz="1100" b="0" i="0" u="none" strike="noStrike">
                          <a:effectLst/>
                          <a:latin typeface="Arial" panose="020B0604020202020204" pitchFamily="34" charset="0"/>
                          <a:ea typeface="宋体" panose="02010600030101010101" pitchFamily="2" charset="-122"/>
                          <a:cs typeface="Tahoma" panose="020B0604030504040204" pitchFamily="34" charset="0"/>
                        </a:rPr>
                        <a:t>Month 2(January)</a:t>
                      </a:r>
                      <a:endParaRPr lang="en-US"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7703805"/>
                  </a:ext>
                </a:extLst>
              </a:tr>
              <a:tr h="726986">
                <a:tc>
                  <a:txBody>
                    <a:bodyPr/>
                    <a:lstStyle/>
                    <a:p>
                      <a:pPr marL="832104" algn="r" fontAlgn="ctr">
                        <a:lnSpc>
                          <a:spcPct val="150000"/>
                        </a:lnSpc>
                        <a:spcAft>
                          <a:spcPts val="800"/>
                        </a:spcAft>
                        <a:buNone/>
                      </a:pPr>
                      <a:r>
                        <a:rPr lang="en-GB" sz="1100" b="1" i="0" u="none" strike="noStrike">
                          <a:effectLst/>
                          <a:latin typeface="Arial" panose="020B0604020202020204" pitchFamily="34" charset="0"/>
                          <a:ea typeface="宋体" panose="02010600030101010101" pitchFamily="2" charset="-122"/>
                          <a:cs typeface="Tahoma" panose="020B0604030504040204" pitchFamily="34" charset="0"/>
                        </a:rPr>
                        <a:t>Experiments and analysis</a:t>
                      </a:r>
                      <a:endParaRPr lang="en-GB"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GB" sz="1100" b="0" i="0" u="none" strike="noStrike">
                          <a:effectLst/>
                          <a:latin typeface="Arial" panose="020B0604020202020204" pitchFamily="34" charset="0"/>
                          <a:ea typeface="宋体" panose="02010600030101010101" pitchFamily="2" charset="-122"/>
                          <a:cs typeface="Tahoma" panose="020B0604030504040204" pitchFamily="34" charset="0"/>
                        </a:rPr>
                        <a:t>Run simulations, collect data, evaluate performance</a:t>
                      </a:r>
                      <a:endParaRPr lang="en-GB"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US" sz="1100" b="0" i="0" u="none" strike="noStrike">
                          <a:effectLst/>
                          <a:latin typeface="Arial" panose="020B0604020202020204" pitchFamily="34" charset="0"/>
                          <a:ea typeface="宋体" panose="02010600030101010101" pitchFamily="2" charset="-122"/>
                          <a:cs typeface="Tahoma" panose="020B0604030504040204" pitchFamily="34" charset="0"/>
                        </a:rPr>
                        <a:t>Month 2(January)</a:t>
                      </a:r>
                      <a:endParaRPr lang="en-US"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9427022"/>
                  </a:ext>
                </a:extLst>
              </a:tr>
              <a:tr h="726986">
                <a:tc>
                  <a:txBody>
                    <a:bodyPr/>
                    <a:lstStyle/>
                    <a:p>
                      <a:pPr marL="832104" algn="r" fontAlgn="ctr">
                        <a:lnSpc>
                          <a:spcPct val="150000"/>
                        </a:lnSpc>
                        <a:spcAft>
                          <a:spcPts val="800"/>
                        </a:spcAft>
                        <a:buNone/>
                      </a:pPr>
                      <a:r>
                        <a:rPr lang="en-GB" sz="1100" b="1" i="0" u="none" strike="noStrike">
                          <a:effectLst/>
                          <a:latin typeface="Arial" panose="020B0604020202020204" pitchFamily="34" charset="0"/>
                          <a:ea typeface="宋体" panose="02010600030101010101" pitchFamily="2" charset="-122"/>
                          <a:cs typeface="Tahoma" panose="020B0604030504040204" pitchFamily="34" charset="0"/>
                        </a:rPr>
                        <a:t>Writing and finalisation</a:t>
                      </a:r>
                      <a:endParaRPr lang="en-GB"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GB" sz="1100" b="0" i="0" u="none" strike="noStrike">
                          <a:effectLst/>
                          <a:latin typeface="Arial" panose="020B0604020202020204" pitchFamily="34" charset="0"/>
                          <a:ea typeface="宋体" panose="02010600030101010101" pitchFamily="2" charset="-122"/>
                          <a:cs typeface="Tahoma" panose="020B0604030504040204" pitchFamily="34" charset="0"/>
                        </a:rPr>
                        <a:t>Write results, discussion, conclusions, revise with supervisor</a:t>
                      </a:r>
                      <a:endParaRPr lang="en-GB" altLang="zh-CN" sz="2000" b="0" i="0" u="none" strike="noStrike">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32104" algn="r" fontAlgn="ctr">
                        <a:lnSpc>
                          <a:spcPct val="150000"/>
                        </a:lnSpc>
                        <a:spcAft>
                          <a:spcPts val="800"/>
                        </a:spcAft>
                        <a:buNone/>
                      </a:pPr>
                      <a:r>
                        <a:rPr lang="en-US" sz="1100" b="0" i="0" u="none" strike="noStrike" dirty="0">
                          <a:effectLst/>
                          <a:latin typeface="Arial" panose="020B0604020202020204" pitchFamily="34" charset="0"/>
                          <a:ea typeface="宋体" panose="02010600030101010101" pitchFamily="2" charset="-122"/>
                          <a:cs typeface="Tahoma" panose="020B0604030504040204" pitchFamily="34" charset="0"/>
                        </a:rPr>
                        <a:t>Month 3(February)</a:t>
                      </a:r>
                      <a:endParaRPr lang="en-US" altLang="zh-CN" sz="2000" b="0" i="0" u="none" strike="noStrike" dirty="0">
                        <a:effectLst/>
                        <a:latin typeface="Arial" panose="020B0604020202020204" pitchFamily="34" charset="0"/>
                      </a:endParaRPr>
                    </a:p>
                  </a:txBody>
                  <a:tcPr marL="128594" marR="128594" marT="85729" marB="857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5135869"/>
                  </a:ext>
                </a:extLst>
              </a:tr>
            </a:tbl>
          </a:graphicData>
        </a:graphic>
      </p:graphicFrame>
    </p:spTree>
    <p:extLst>
      <p:ext uri="{BB962C8B-B14F-4D97-AF65-F5344CB8AC3E}">
        <p14:creationId xmlns:p14="http://schemas.microsoft.com/office/powerpoint/2010/main" val="1162962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F771B8-F679-CE4D-C308-3575A20220E3}"/>
              </a:ext>
            </a:extLst>
          </p:cNvPr>
          <p:cNvSpPr txBox="1"/>
          <p:nvPr/>
        </p:nvSpPr>
        <p:spPr>
          <a:xfrm>
            <a:off x="298580" y="988516"/>
            <a:ext cx="4991877" cy="1477328"/>
          </a:xfrm>
          <a:prstGeom prst="rect">
            <a:avLst/>
          </a:prstGeom>
          <a:noFill/>
        </p:spPr>
        <p:txBody>
          <a:bodyPr wrap="square">
            <a:spAutoFit/>
          </a:bodyPr>
          <a:lstStyle/>
          <a:p>
            <a:pPr algn="l">
              <a:buNone/>
            </a:pPr>
            <a:br>
              <a:rPr lang="en-US" altLang="zh-CN" b="0" i="0" dirty="0">
                <a:solidFill>
                  <a:srgbClr val="000000"/>
                </a:solidFill>
                <a:effectLst/>
                <a:latin typeface="Calibri" panose="020F0502020204030204" pitchFamily="34" charset="0"/>
              </a:rPr>
            </a:br>
            <a:endParaRPr lang="en-US" altLang="zh-CN" b="0" i="0" dirty="0">
              <a:solidFill>
                <a:srgbClr val="000000"/>
              </a:solidFill>
              <a:effectLst/>
              <a:latin typeface="Calibri" panose="020F0502020204030204" pitchFamily="34" charset="0"/>
            </a:endParaRPr>
          </a:p>
          <a:p>
            <a:pPr algn="l">
              <a:buNone/>
            </a:pPr>
            <a:r>
              <a:rPr lang="en-US" altLang="zh-CN" b="0" i="0" dirty="0">
                <a:solidFill>
                  <a:srgbClr val="000000"/>
                </a:solidFill>
                <a:effectLst/>
                <a:latin typeface="Calibri" panose="020F0502020204030204" pitchFamily="34" charset="0"/>
              </a:rPr>
              <a:t>https://github.com/simscape/Excavator-Simscape</a:t>
            </a:r>
          </a:p>
          <a:p>
            <a:pPr algn="l">
              <a:buNone/>
            </a:pPr>
            <a:endParaRPr lang="en-US" altLang="zh-CN" b="0" i="0" dirty="0">
              <a:solidFill>
                <a:srgbClr val="000000"/>
              </a:solidFill>
              <a:effectLst/>
              <a:latin typeface="Calibri" panose="020F0502020204030204" pitchFamily="34" charset="0"/>
            </a:endParaRPr>
          </a:p>
          <a:p>
            <a:pPr algn="l">
              <a:buNone/>
            </a:pPr>
            <a:endParaRPr lang="en-US" altLang="zh-CN" b="0" i="0" dirty="0">
              <a:solidFill>
                <a:srgbClr val="000000"/>
              </a:solidFill>
              <a:effectLst/>
              <a:latin typeface="Calibri" panose="020F0502020204030204" pitchFamily="34" charset="0"/>
            </a:endParaRPr>
          </a:p>
        </p:txBody>
      </p:sp>
      <p:sp>
        <p:nvSpPr>
          <p:cNvPr id="7" name="TextBox 6">
            <a:extLst>
              <a:ext uri="{FF2B5EF4-FFF2-40B4-BE49-F238E27FC236}">
                <a16:creationId xmlns:a16="http://schemas.microsoft.com/office/drawing/2014/main" id="{5F59F6FB-6EEB-65A8-A82E-15FEAAD77B3E}"/>
              </a:ext>
            </a:extLst>
          </p:cNvPr>
          <p:cNvSpPr txBox="1"/>
          <p:nvPr/>
        </p:nvSpPr>
        <p:spPr>
          <a:xfrm>
            <a:off x="380223" y="428178"/>
            <a:ext cx="1541883" cy="369332"/>
          </a:xfrm>
          <a:prstGeom prst="rect">
            <a:avLst/>
          </a:prstGeom>
          <a:noFill/>
        </p:spPr>
        <p:txBody>
          <a:bodyPr wrap="square">
            <a:spAutoFit/>
          </a:bodyPr>
          <a:lstStyle/>
          <a:p>
            <a:pPr algn="l">
              <a:buNone/>
            </a:pPr>
            <a:r>
              <a:rPr lang="en-US" altLang="zh-CN" b="0" i="0" dirty="0">
                <a:solidFill>
                  <a:srgbClr val="000000"/>
                </a:solidFill>
                <a:effectLst/>
                <a:latin typeface="Calibri" panose="020F0502020204030204" pitchFamily="34" charset="0"/>
              </a:rPr>
              <a:t>study cases </a:t>
            </a:r>
          </a:p>
        </p:txBody>
      </p:sp>
      <p:pic>
        <p:nvPicPr>
          <p:cNvPr id="1026" name="Picture 2">
            <a:extLst>
              <a:ext uri="{FF2B5EF4-FFF2-40B4-BE49-F238E27FC236}">
                <a16:creationId xmlns:a16="http://schemas.microsoft.com/office/drawing/2014/main" id="{AE96567D-8FD0-BA4C-278A-1DC8CDA43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2064" y="326353"/>
            <a:ext cx="4900342" cy="27564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CD154EC-F8DA-74EE-F631-59993463A753}"/>
              </a:ext>
            </a:extLst>
          </p:cNvPr>
          <p:cNvSpPr txBox="1"/>
          <p:nvPr/>
        </p:nvSpPr>
        <p:spPr>
          <a:xfrm>
            <a:off x="298580" y="3590540"/>
            <a:ext cx="6097554" cy="369332"/>
          </a:xfrm>
          <a:prstGeom prst="rect">
            <a:avLst/>
          </a:prstGeom>
          <a:noFill/>
        </p:spPr>
        <p:txBody>
          <a:bodyPr wrap="square">
            <a:spAutoFit/>
          </a:bodyPr>
          <a:lstStyle/>
          <a:p>
            <a:pPr algn="l">
              <a:buNone/>
            </a:pPr>
            <a:r>
              <a:rPr lang="en-US" altLang="zh-CN" b="0" i="0" dirty="0">
                <a:solidFill>
                  <a:srgbClr val="000000"/>
                </a:solidFill>
                <a:effectLst/>
                <a:latin typeface="Calibri" panose="020F0502020204030204" pitchFamily="34" charset="0"/>
              </a:rPr>
              <a:t>https://github.com/xuexianlim/eXactMPC</a:t>
            </a:r>
          </a:p>
        </p:txBody>
      </p:sp>
      <p:pic>
        <p:nvPicPr>
          <p:cNvPr id="11" name="Picture 10" descr="A screenshot of a computer&#10;&#10;AI-generated content may be incorrect.">
            <a:extLst>
              <a:ext uri="{FF2B5EF4-FFF2-40B4-BE49-F238E27FC236}">
                <a16:creationId xmlns:a16="http://schemas.microsoft.com/office/drawing/2014/main" id="{491E0937-FE17-FFA3-EF6E-D1E3623A39CB}"/>
              </a:ext>
            </a:extLst>
          </p:cNvPr>
          <p:cNvPicPr>
            <a:picLocks noChangeAspect="1"/>
          </p:cNvPicPr>
          <p:nvPr/>
        </p:nvPicPr>
        <p:blipFill>
          <a:blip r:embed="rId3"/>
          <a:stretch>
            <a:fillRect/>
          </a:stretch>
        </p:blipFill>
        <p:spPr>
          <a:xfrm>
            <a:off x="5872064" y="3429000"/>
            <a:ext cx="4911642" cy="2981131"/>
          </a:xfrm>
          <a:prstGeom prst="rect">
            <a:avLst/>
          </a:prstGeom>
        </p:spPr>
      </p:pic>
    </p:spTree>
    <p:extLst>
      <p:ext uri="{BB962C8B-B14F-4D97-AF65-F5344CB8AC3E}">
        <p14:creationId xmlns:p14="http://schemas.microsoft.com/office/powerpoint/2010/main" val="1916482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A5189-C9AA-C0E4-ED25-5E6D6DA939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7C0599E-A411-4E74-270D-CC9848BAB514}"/>
              </a:ext>
            </a:extLst>
          </p:cNvPr>
          <p:cNvSpPr txBox="1"/>
          <p:nvPr/>
        </p:nvSpPr>
        <p:spPr>
          <a:xfrm>
            <a:off x="158621" y="-40400"/>
            <a:ext cx="6130212" cy="1477328"/>
          </a:xfrm>
          <a:prstGeom prst="rect">
            <a:avLst/>
          </a:prstGeom>
          <a:noFill/>
        </p:spPr>
        <p:txBody>
          <a:bodyPr wrap="square">
            <a:spAutoFit/>
          </a:bodyPr>
          <a:lstStyle/>
          <a:p>
            <a:pPr algn="l">
              <a:buNone/>
            </a:pPr>
            <a:br>
              <a:rPr lang="en-US" altLang="zh-CN" b="0" i="0" dirty="0">
                <a:solidFill>
                  <a:srgbClr val="000000"/>
                </a:solidFill>
                <a:effectLst/>
                <a:latin typeface="Calibri" panose="020F0502020204030204" pitchFamily="34" charset="0"/>
              </a:rPr>
            </a:br>
            <a:endParaRPr lang="en-US" altLang="zh-CN" b="0" i="0" dirty="0">
              <a:solidFill>
                <a:srgbClr val="000000"/>
              </a:solidFill>
              <a:effectLst/>
              <a:latin typeface="Calibri" panose="020F0502020204030204" pitchFamily="34" charset="0"/>
            </a:endParaRPr>
          </a:p>
          <a:p>
            <a:pPr algn="l">
              <a:buNone/>
            </a:pPr>
            <a:r>
              <a:rPr lang="en-US" altLang="zh-CN" b="0" i="0" dirty="0">
                <a:solidFill>
                  <a:srgbClr val="000000"/>
                </a:solidFill>
                <a:effectLst/>
                <a:latin typeface="Calibri" panose="020F0502020204030204" pitchFamily="34" charset="0"/>
              </a:rPr>
              <a:t>https://github.com/mathworks-robotics/autonomous-excavator</a:t>
            </a:r>
          </a:p>
          <a:p>
            <a:pPr algn="l">
              <a:buNone/>
            </a:pPr>
            <a:br>
              <a:rPr lang="en-US" altLang="zh-CN" b="0" i="0" dirty="0">
                <a:solidFill>
                  <a:srgbClr val="000000"/>
                </a:solidFill>
                <a:effectLst/>
                <a:latin typeface="Calibri" panose="020F0502020204030204" pitchFamily="34" charset="0"/>
              </a:rPr>
            </a:br>
            <a:endParaRPr lang="en-US" altLang="zh-CN" b="0" i="0" dirty="0">
              <a:solidFill>
                <a:srgbClr val="000000"/>
              </a:solidFill>
              <a:effectLst/>
              <a:latin typeface="Calibri" panose="020F0502020204030204" pitchFamily="34" charset="0"/>
            </a:endParaRPr>
          </a:p>
        </p:txBody>
      </p:sp>
      <p:sp>
        <p:nvSpPr>
          <p:cNvPr id="3" name="TextBox 2">
            <a:extLst>
              <a:ext uri="{FF2B5EF4-FFF2-40B4-BE49-F238E27FC236}">
                <a16:creationId xmlns:a16="http://schemas.microsoft.com/office/drawing/2014/main" id="{4F35F8AA-3D16-5A2C-1DEB-330F1DF79CEB}"/>
              </a:ext>
            </a:extLst>
          </p:cNvPr>
          <p:cNvSpPr txBox="1"/>
          <p:nvPr/>
        </p:nvSpPr>
        <p:spPr>
          <a:xfrm>
            <a:off x="298580" y="3804170"/>
            <a:ext cx="4460032" cy="369332"/>
          </a:xfrm>
          <a:prstGeom prst="rect">
            <a:avLst/>
          </a:prstGeom>
          <a:noFill/>
        </p:spPr>
        <p:txBody>
          <a:bodyPr wrap="square">
            <a:spAutoFit/>
          </a:bodyPr>
          <a:lstStyle/>
          <a:p>
            <a:pPr algn="l">
              <a:buNone/>
            </a:pPr>
            <a:r>
              <a:rPr lang="en-US" altLang="zh-CN" b="0" i="0" dirty="0">
                <a:solidFill>
                  <a:srgbClr val="000000"/>
                </a:solidFill>
                <a:effectLst/>
                <a:latin typeface="Calibri" panose="020F0502020204030204" pitchFamily="34" charset="0"/>
              </a:rPr>
              <a:t>https://github.com/leggedrobotics/rsl_heap</a:t>
            </a:r>
          </a:p>
        </p:txBody>
      </p:sp>
      <p:pic>
        <p:nvPicPr>
          <p:cNvPr id="2050" name="Picture 2">
            <a:extLst>
              <a:ext uri="{FF2B5EF4-FFF2-40B4-BE49-F238E27FC236}">
                <a16:creationId xmlns:a16="http://schemas.microsoft.com/office/drawing/2014/main" id="{54EAC054-512B-0886-C278-581B52110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833" y="407055"/>
            <a:ext cx="5795866" cy="32571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B4AA2D4-A9F9-F677-8D0A-D482434B1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833" y="3804170"/>
            <a:ext cx="4650411" cy="292206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8CF0F80-F3B3-FAEF-443C-F652FFBF9BEA}"/>
                  </a:ext>
                </a:extLst>
              </p14:cNvPr>
              <p14:cNvContentPartPr/>
              <p14:nvPr/>
            </p14:nvContentPartPr>
            <p14:xfrm>
              <a:off x="3514660" y="3867014"/>
              <a:ext cx="360" cy="360"/>
            </p14:xfrm>
          </p:contentPart>
        </mc:Choice>
        <mc:Fallback xmlns="">
          <p:pic>
            <p:nvPicPr>
              <p:cNvPr id="2" name="Ink 1">
                <a:extLst>
                  <a:ext uri="{FF2B5EF4-FFF2-40B4-BE49-F238E27FC236}">
                    <a16:creationId xmlns:a16="http://schemas.microsoft.com/office/drawing/2014/main" id="{D8CF0F80-F3B3-FAEF-443C-F652FFBF9BEA}"/>
                  </a:ext>
                </a:extLst>
              </p:cNvPr>
              <p:cNvPicPr/>
              <p:nvPr/>
            </p:nvPicPr>
            <p:blipFill>
              <a:blip r:embed="rId5"/>
              <a:stretch>
                <a:fillRect/>
              </a:stretch>
            </p:blipFill>
            <p:spPr>
              <a:xfrm>
                <a:off x="3508540" y="386089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AEE32F6-21B3-FB35-F725-37EE37362F71}"/>
                  </a:ext>
                </a:extLst>
              </p14:cNvPr>
              <p14:cNvContentPartPr/>
              <p14:nvPr/>
            </p14:nvContentPartPr>
            <p14:xfrm>
              <a:off x="3800140" y="3934334"/>
              <a:ext cx="360" cy="360"/>
            </p14:xfrm>
          </p:contentPart>
        </mc:Choice>
        <mc:Fallback xmlns="">
          <p:pic>
            <p:nvPicPr>
              <p:cNvPr id="4" name="Ink 3">
                <a:extLst>
                  <a:ext uri="{FF2B5EF4-FFF2-40B4-BE49-F238E27FC236}">
                    <a16:creationId xmlns:a16="http://schemas.microsoft.com/office/drawing/2014/main" id="{7AEE32F6-21B3-FB35-F725-37EE37362F71}"/>
                  </a:ext>
                </a:extLst>
              </p:cNvPr>
              <p:cNvPicPr/>
              <p:nvPr/>
            </p:nvPicPr>
            <p:blipFill>
              <a:blip r:embed="rId5"/>
              <a:stretch>
                <a:fillRect/>
              </a:stretch>
            </p:blipFill>
            <p:spPr>
              <a:xfrm>
                <a:off x="3794020" y="3928214"/>
                <a:ext cx="12600" cy="12600"/>
              </a:xfrm>
              <a:prstGeom prst="rect">
                <a:avLst/>
              </a:prstGeom>
            </p:spPr>
          </p:pic>
        </mc:Fallback>
      </mc:AlternateContent>
    </p:spTree>
    <p:extLst>
      <p:ext uri="{BB962C8B-B14F-4D97-AF65-F5344CB8AC3E}">
        <p14:creationId xmlns:p14="http://schemas.microsoft.com/office/powerpoint/2010/main" val="1814482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62138-99E6-BC7C-30D3-52508E23434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C7F0FE9-07BB-CBE0-057B-46FF66865067}"/>
              </a:ext>
            </a:extLst>
          </p:cNvPr>
          <p:cNvSpPr txBox="1"/>
          <p:nvPr/>
        </p:nvSpPr>
        <p:spPr>
          <a:xfrm>
            <a:off x="223936" y="566191"/>
            <a:ext cx="6130212" cy="923330"/>
          </a:xfrm>
          <a:prstGeom prst="rect">
            <a:avLst/>
          </a:prstGeom>
          <a:noFill/>
        </p:spPr>
        <p:txBody>
          <a:bodyPr wrap="square">
            <a:spAutoFit/>
          </a:bodyPr>
          <a:lstStyle/>
          <a:p>
            <a:pPr algn="l">
              <a:buNone/>
            </a:pPr>
            <a:br>
              <a:rPr lang="en-US" altLang="zh-CN" b="0" i="0" dirty="0">
                <a:solidFill>
                  <a:srgbClr val="000000"/>
                </a:solidFill>
                <a:effectLst/>
                <a:latin typeface="Calibri" panose="020F0502020204030204" pitchFamily="34" charset="0"/>
              </a:rPr>
            </a:br>
            <a:r>
              <a:rPr lang="en-US" altLang="zh-CN" b="0" i="0" dirty="0">
                <a:solidFill>
                  <a:srgbClr val="000000"/>
                </a:solidFill>
                <a:effectLst/>
                <a:latin typeface="Calibri" panose="020F0502020204030204" pitchFamily="34" charset="0"/>
              </a:rPr>
              <a:t>#  other models </a:t>
            </a:r>
          </a:p>
          <a:p>
            <a:pPr algn="l">
              <a:buNone/>
            </a:pPr>
            <a:r>
              <a:rPr lang="en-US" altLang="zh-CN" b="0" i="0" dirty="0">
                <a:solidFill>
                  <a:srgbClr val="000000"/>
                </a:solidFill>
                <a:effectLst/>
                <a:latin typeface="Calibri" panose="020F0502020204030204" pitchFamily="34" charset="0"/>
              </a:rPr>
              <a:t>https://github.com/eyhxh/3Dprint-mini-RC-excavator</a:t>
            </a:r>
          </a:p>
        </p:txBody>
      </p:sp>
      <p:pic>
        <p:nvPicPr>
          <p:cNvPr id="3" name="Picture 2" descr="A white robot arm with wires and a white object on a wooden surface&#10;&#10;AI-generated content may be incorrect.">
            <a:extLst>
              <a:ext uri="{FF2B5EF4-FFF2-40B4-BE49-F238E27FC236}">
                <a16:creationId xmlns:a16="http://schemas.microsoft.com/office/drawing/2014/main" id="{379CEFFB-0F73-A38B-4CB7-DFAB5D5CCF17}"/>
              </a:ext>
            </a:extLst>
          </p:cNvPr>
          <p:cNvPicPr>
            <a:picLocks noChangeAspect="1"/>
          </p:cNvPicPr>
          <p:nvPr/>
        </p:nvPicPr>
        <p:blipFill>
          <a:blip r:embed="rId3"/>
          <a:stretch>
            <a:fillRect/>
          </a:stretch>
        </p:blipFill>
        <p:spPr>
          <a:xfrm>
            <a:off x="5537151" y="681198"/>
            <a:ext cx="5913632" cy="3909399"/>
          </a:xfrm>
          <a:prstGeom prst="rect">
            <a:avLst/>
          </a:prstGeom>
        </p:spPr>
      </p:pic>
      <p:sp>
        <p:nvSpPr>
          <p:cNvPr id="6" name="TextBox 5">
            <a:extLst>
              <a:ext uri="{FF2B5EF4-FFF2-40B4-BE49-F238E27FC236}">
                <a16:creationId xmlns:a16="http://schemas.microsoft.com/office/drawing/2014/main" id="{A213E4CF-CFA5-FBCC-9321-64FF9D975F56}"/>
              </a:ext>
            </a:extLst>
          </p:cNvPr>
          <p:cNvSpPr txBox="1"/>
          <p:nvPr/>
        </p:nvSpPr>
        <p:spPr>
          <a:xfrm>
            <a:off x="5445967" y="34867"/>
            <a:ext cx="6096000" cy="646331"/>
          </a:xfrm>
          <a:prstGeom prst="rect">
            <a:avLst/>
          </a:prstGeom>
          <a:noFill/>
        </p:spPr>
        <p:txBody>
          <a:bodyPr wrap="square">
            <a:spAutoFit/>
          </a:bodyPr>
          <a:lstStyle/>
          <a:p>
            <a:r>
              <a:rPr lang="zh-CN" altLang="en-US" dirty="0"/>
              <a:t>http://bilibili.com/video/BV1jG4y1h7KU/?vd_source=d039de0562f9406b58c45a447595a8b6</a:t>
            </a:r>
          </a:p>
        </p:txBody>
      </p:sp>
      <p:sp>
        <p:nvSpPr>
          <p:cNvPr id="8" name="TextBox 7">
            <a:extLst>
              <a:ext uri="{FF2B5EF4-FFF2-40B4-BE49-F238E27FC236}">
                <a16:creationId xmlns:a16="http://schemas.microsoft.com/office/drawing/2014/main" id="{F750FD55-25E3-3AA6-3E15-DF9AF3168ED9}"/>
              </a:ext>
            </a:extLst>
          </p:cNvPr>
          <p:cNvSpPr txBox="1"/>
          <p:nvPr/>
        </p:nvSpPr>
        <p:spPr>
          <a:xfrm>
            <a:off x="256594" y="4520938"/>
            <a:ext cx="6097554" cy="369332"/>
          </a:xfrm>
          <a:prstGeom prst="rect">
            <a:avLst/>
          </a:prstGeom>
          <a:noFill/>
        </p:spPr>
        <p:txBody>
          <a:bodyPr wrap="square">
            <a:spAutoFit/>
          </a:bodyPr>
          <a:lstStyle/>
          <a:p>
            <a:pPr algn="l">
              <a:buNone/>
            </a:pPr>
            <a:r>
              <a:rPr lang="en-US" altLang="zh-CN" b="0" i="0" dirty="0">
                <a:solidFill>
                  <a:srgbClr val="000000"/>
                </a:solidFill>
                <a:effectLst/>
                <a:latin typeface="Calibri" panose="020F0502020204030204" pitchFamily="34" charset="0"/>
              </a:rPr>
              <a:t>https://github.com/swholmstead/Excavator  </a:t>
            </a:r>
          </a:p>
        </p:txBody>
      </p:sp>
      <p:sp>
        <p:nvSpPr>
          <p:cNvPr id="9" name="AutoShape 2" descr="Excavator">
            <a:extLst>
              <a:ext uri="{FF2B5EF4-FFF2-40B4-BE49-F238E27FC236}">
                <a16:creationId xmlns:a16="http://schemas.microsoft.com/office/drawing/2014/main" id="{36A4E1E7-A03A-A59A-24A2-4EA50DE1C3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Picture 10" descr="A collage of toys&#10;&#10;AI-generated content may be incorrect.">
            <a:extLst>
              <a:ext uri="{FF2B5EF4-FFF2-40B4-BE49-F238E27FC236}">
                <a16:creationId xmlns:a16="http://schemas.microsoft.com/office/drawing/2014/main" id="{876E8C5D-F438-8A76-54E1-9E1C1A1D566E}"/>
              </a:ext>
            </a:extLst>
          </p:cNvPr>
          <p:cNvPicPr>
            <a:picLocks noChangeAspect="1"/>
          </p:cNvPicPr>
          <p:nvPr/>
        </p:nvPicPr>
        <p:blipFill>
          <a:blip r:embed="rId4"/>
          <a:stretch>
            <a:fillRect/>
          </a:stretch>
        </p:blipFill>
        <p:spPr>
          <a:xfrm>
            <a:off x="5537151" y="4737023"/>
            <a:ext cx="3865519" cy="1875794"/>
          </a:xfrm>
          <a:prstGeom prst="rect">
            <a:avLst/>
          </a:prstGeom>
        </p:spPr>
      </p:pic>
    </p:spTree>
    <p:extLst>
      <p:ext uri="{BB962C8B-B14F-4D97-AF65-F5344CB8AC3E}">
        <p14:creationId xmlns:p14="http://schemas.microsoft.com/office/powerpoint/2010/main" val="1476030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772D9BEC-7CB3-D630-76E3-239B74810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499" y="75824"/>
            <a:ext cx="8233001" cy="67063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0F102897-6D90-BB0E-B5DF-B9F00ACD3AB1}"/>
                  </a:ext>
                </a:extLst>
              </p14:cNvPr>
              <p14:cNvContentPartPr/>
              <p14:nvPr/>
            </p14:nvContentPartPr>
            <p14:xfrm>
              <a:off x="4226020" y="763094"/>
              <a:ext cx="649080" cy="320040"/>
            </p14:xfrm>
          </p:contentPart>
        </mc:Choice>
        <mc:Fallback xmlns="">
          <p:pic>
            <p:nvPicPr>
              <p:cNvPr id="9" name="Ink 8">
                <a:extLst>
                  <a:ext uri="{FF2B5EF4-FFF2-40B4-BE49-F238E27FC236}">
                    <a16:creationId xmlns:a16="http://schemas.microsoft.com/office/drawing/2014/main" id="{0F102897-6D90-BB0E-B5DF-B9F00ACD3AB1}"/>
                  </a:ext>
                </a:extLst>
              </p:cNvPr>
              <p:cNvPicPr/>
              <p:nvPr/>
            </p:nvPicPr>
            <p:blipFill>
              <a:blip r:embed="rId4"/>
              <a:stretch>
                <a:fillRect/>
              </a:stretch>
            </p:blipFill>
            <p:spPr>
              <a:xfrm>
                <a:off x="4219900" y="756974"/>
                <a:ext cx="661320" cy="332280"/>
              </a:xfrm>
              <a:prstGeom prst="rect">
                <a:avLst/>
              </a:prstGeom>
            </p:spPr>
          </p:pic>
        </mc:Fallback>
      </mc:AlternateContent>
      <p:grpSp>
        <p:nvGrpSpPr>
          <p:cNvPr id="13" name="Group 12">
            <a:extLst>
              <a:ext uri="{FF2B5EF4-FFF2-40B4-BE49-F238E27FC236}">
                <a16:creationId xmlns:a16="http://schemas.microsoft.com/office/drawing/2014/main" id="{57E7CEB6-DD2D-D8D7-F908-3AA829692987}"/>
              </a:ext>
            </a:extLst>
          </p:cNvPr>
          <p:cNvGrpSpPr/>
          <p:nvPr/>
        </p:nvGrpSpPr>
        <p:grpSpPr>
          <a:xfrm>
            <a:off x="6533980" y="719534"/>
            <a:ext cx="412560" cy="412920"/>
            <a:chOff x="6533980" y="719534"/>
            <a:chExt cx="412560" cy="4129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8F48613-7910-16F0-FFBA-047A68A9BD8D}"/>
                    </a:ext>
                  </a:extLst>
                </p14:cNvPr>
                <p14:cNvContentPartPr/>
                <p14:nvPr/>
              </p14:nvContentPartPr>
              <p14:xfrm>
                <a:off x="6533980" y="762734"/>
                <a:ext cx="160560" cy="369720"/>
              </p14:xfrm>
            </p:contentPart>
          </mc:Choice>
          <mc:Fallback xmlns="">
            <p:pic>
              <p:nvPicPr>
                <p:cNvPr id="10" name="Ink 9">
                  <a:extLst>
                    <a:ext uri="{FF2B5EF4-FFF2-40B4-BE49-F238E27FC236}">
                      <a16:creationId xmlns:a16="http://schemas.microsoft.com/office/drawing/2014/main" id="{18F48613-7910-16F0-FFBA-047A68A9BD8D}"/>
                    </a:ext>
                  </a:extLst>
                </p:cNvPr>
                <p:cNvPicPr/>
                <p:nvPr/>
              </p:nvPicPr>
              <p:blipFill>
                <a:blip r:embed="rId6"/>
                <a:stretch>
                  <a:fillRect/>
                </a:stretch>
              </p:blipFill>
              <p:spPr>
                <a:xfrm>
                  <a:off x="6527860" y="756614"/>
                  <a:ext cx="1728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511BF3B-8D20-C418-689A-966DD5B7401A}"/>
                    </a:ext>
                  </a:extLst>
                </p14:cNvPr>
                <p14:cNvContentPartPr/>
                <p14:nvPr/>
              </p14:nvContentPartPr>
              <p14:xfrm>
                <a:off x="6563140" y="719534"/>
                <a:ext cx="383400" cy="388800"/>
              </p14:xfrm>
            </p:contentPart>
          </mc:Choice>
          <mc:Fallback xmlns="">
            <p:pic>
              <p:nvPicPr>
                <p:cNvPr id="11" name="Ink 10">
                  <a:extLst>
                    <a:ext uri="{FF2B5EF4-FFF2-40B4-BE49-F238E27FC236}">
                      <a16:creationId xmlns:a16="http://schemas.microsoft.com/office/drawing/2014/main" id="{C511BF3B-8D20-C418-689A-966DD5B7401A}"/>
                    </a:ext>
                  </a:extLst>
                </p:cNvPr>
                <p:cNvPicPr/>
                <p:nvPr/>
              </p:nvPicPr>
              <p:blipFill>
                <a:blip r:embed="rId8"/>
                <a:stretch>
                  <a:fillRect/>
                </a:stretch>
              </p:blipFill>
              <p:spPr>
                <a:xfrm>
                  <a:off x="6557020" y="713414"/>
                  <a:ext cx="39564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790BDA3-6F0F-4B94-4508-95E911173215}"/>
                    </a:ext>
                  </a:extLst>
                </p14:cNvPr>
                <p14:cNvContentPartPr/>
                <p14:nvPr/>
              </p14:nvContentPartPr>
              <p14:xfrm>
                <a:off x="6560260" y="1073774"/>
                <a:ext cx="8640" cy="360"/>
              </p14:xfrm>
            </p:contentPart>
          </mc:Choice>
          <mc:Fallback xmlns="">
            <p:pic>
              <p:nvPicPr>
                <p:cNvPr id="12" name="Ink 11">
                  <a:extLst>
                    <a:ext uri="{FF2B5EF4-FFF2-40B4-BE49-F238E27FC236}">
                      <a16:creationId xmlns:a16="http://schemas.microsoft.com/office/drawing/2014/main" id="{3790BDA3-6F0F-4B94-4508-95E911173215}"/>
                    </a:ext>
                  </a:extLst>
                </p:cNvPr>
                <p:cNvPicPr/>
                <p:nvPr/>
              </p:nvPicPr>
              <p:blipFill>
                <a:blip r:embed="rId10"/>
                <a:stretch>
                  <a:fillRect/>
                </a:stretch>
              </p:blipFill>
              <p:spPr>
                <a:xfrm>
                  <a:off x="6554140" y="1067654"/>
                  <a:ext cx="20880" cy="12600"/>
                </a:xfrm>
                <a:prstGeom prst="rect">
                  <a:avLst/>
                </a:prstGeom>
              </p:spPr>
            </p:pic>
          </mc:Fallback>
        </mc:AlternateContent>
      </p:grpSp>
      <p:grpSp>
        <p:nvGrpSpPr>
          <p:cNvPr id="35" name="Group 34">
            <a:extLst>
              <a:ext uri="{FF2B5EF4-FFF2-40B4-BE49-F238E27FC236}">
                <a16:creationId xmlns:a16="http://schemas.microsoft.com/office/drawing/2014/main" id="{E29DF0C3-E9A8-B57A-4CEA-B193355CBC1F}"/>
              </a:ext>
            </a:extLst>
          </p:cNvPr>
          <p:cNvGrpSpPr/>
          <p:nvPr/>
        </p:nvGrpSpPr>
        <p:grpSpPr>
          <a:xfrm>
            <a:off x="9612700" y="3741374"/>
            <a:ext cx="2644200" cy="1550520"/>
            <a:chOff x="9612700" y="3741374"/>
            <a:chExt cx="2644200" cy="1550520"/>
          </a:xfrm>
        </p:grpSpPr>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B34D8DE6-A6DF-E3AD-3EFC-27AAFC4B6B01}"/>
                    </a:ext>
                  </a:extLst>
                </p14:cNvPr>
                <p14:cNvContentPartPr/>
                <p14:nvPr/>
              </p14:nvContentPartPr>
              <p14:xfrm>
                <a:off x="10736445" y="4302254"/>
                <a:ext cx="345600" cy="438120"/>
              </p14:xfrm>
            </p:contentPart>
          </mc:Choice>
          <mc:Fallback xmlns="">
            <p:pic>
              <p:nvPicPr>
                <p:cNvPr id="25" name="Ink 24">
                  <a:extLst>
                    <a:ext uri="{FF2B5EF4-FFF2-40B4-BE49-F238E27FC236}">
                      <a16:creationId xmlns:a16="http://schemas.microsoft.com/office/drawing/2014/main" id="{B34D8DE6-A6DF-E3AD-3EFC-27AAFC4B6B01}"/>
                    </a:ext>
                  </a:extLst>
                </p:cNvPr>
                <p:cNvPicPr/>
                <p:nvPr/>
              </p:nvPicPr>
              <p:blipFill>
                <a:blip r:embed="rId12"/>
                <a:stretch>
                  <a:fillRect/>
                </a:stretch>
              </p:blipFill>
              <p:spPr>
                <a:xfrm>
                  <a:off x="10730325" y="4296134"/>
                  <a:ext cx="35784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943B8CE9-EEED-7EC6-B4C9-C2612179C617}"/>
                    </a:ext>
                  </a:extLst>
                </p14:cNvPr>
                <p14:cNvContentPartPr/>
                <p14:nvPr/>
              </p14:nvContentPartPr>
              <p14:xfrm>
                <a:off x="9612700" y="3791054"/>
                <a:ext cx="757080" cy="831600"/>
              </p14:xfrm>
            </p:contentPart>
          </mc:Choice>
          <mc:Fallback xmlns="">
            <p:pic>
              <p:nvPicPr>
                <p:cNvPr id="14" name="Ink 13">
                  <a:extLst>
                    <a:ext uri="{FF2B5EF4-FFF2-40B4-BE49-F238E27FC236}">
                      <a16:creationId xmlns:a16="http://schemas.microsoft.com/office/drawing/2014/main" id="{943B8CE9-EEED-7EC6-B4C9-C2612179C617}"/>
                    </a:ext>
                  </a:extLst>
                </p:cNvPr>
                <p:cNvPicPr/>
                <p:nvPr/>
              </p:nvPicPr>
              <p:blipFill>
                <a:blip r:embed="rId14"/>
                <a:stretch>
                  <a:fillRect/>
                </a:stretch>
              </p:blipFill>
              <p:spPr>
                <a:xfrm>
                  <a:off x="9606580" y="3784934"/>
                  <a:ext cx="769320" cy="843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376E7A1A-E6C1-31D7-0DD0-0A687D49989E}"/>
                    </a:ext>
                  </a:extLst>
                </p14:cNvPr>
                <p14:cNvContentPartPr/>
                <p14:nvPr/>
              </p14:nvContentPartPr>
              <p14:xfrm>
                <a:off x="10427740" y="3741374"/>
                <a:ext cx="478080" cy="1063440"/>
              </p14:xfrm>
            </p:contentPart>
          </mc:Choice>
          <mc:Fallback xmlns="">
            <p:pic>
              <p:nvPicPr>
                <p:cNvPr id="15" name="Ink 14">
                  <a:extLst>
                    <a:ext uri="{FF2B5EF4-FFF2-40B4-BE49-F238E27FC236}">
                      <a16:creationId xmlns:a16="http://schemas.microsoft.com/office/drawing/2014/main" id="{376E7A1A-E6C1-31D7-0DD0-0A687D49989E}"/>
                    </a:ext>
                  </a:extLst>
                </p:cNvPr>
                <p:cNvPicPr/>
                <p:nvPr/>
              </p:nvPicPr>
              <p:blipFill>
                <a:blip r:embed="rId16"/>
                <a:stretch>
                  <a:fillRect/>
                </a:stretch>
              </p:blipFill>
              <p:spPr>
                <a:xfrm>
                  <a:off x="10421620" y="3735254"/>
                  <a:ext cx="490320" cy="1075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66123CB2-E382-F1AA-B568-171C3A021BE3}"/>
                    </a:ext>
                  </a:extLst>
                </p14:cNvPr>
                <p14:cNvContentPartPr/>
                <p14:nvPr/>
              </p14:nvContentPartPr>
              <p14:xfrm>
                <a:off x="10947580" y="4363094"/>
                <a:ext cx="126360" cy="91440"/>
              </p14:xfrm>
            </p:contentPart>
          </mc:Choice>
          <mc:Fallback xmlns="">
            <p:pic>
              <p:nvPicPr>
                <p:cNvPr id="16" name="Ink 15">
                  <a:extLst>
                    <a:ext uri="{FF2B5EF4-FFF2-40B4-BE49-F238E27FC236}">
                      <a16:creationId xmlns:a16="http://schemas.microsoft.com/office/drawing/2014/main" id="{66123CB2-E382-F1AA-B568-171C3A021BE3}"/>
                    </a:ext>
                  </a:extLst>
                </p:cNvPr>
                <p:cNvPicPr/>
                <p:nvPr/>
              </p:nvPicPr>
              <p:blipFill>
                <a:blip r:embed="rId18"/>
                <a:stretch>
                  <a:fillRect/>
                </a:stretch>
              </p:blipFill>
              <p:spPr>
                <a:xfrm>
                  <a:off x="10941460" y="4356974"/>
                  <a:ext cx="1386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DBF3EED0-C05D-62B7-BCA0-403923D1BBEF}"/>
                    </a:ext>
                  </a:extLst>
                </p14:cNvPr>
                <p14:cNvContentPartPr/>
                <p14:nvPr/>
              </p14:nvContentPartPr>
              <p14:xfrm>
                <a:off x="10812220" y="4302974"/>
                <a:ext cx="298440" cy="320400"/>
              </p14:xfrm>
            </p:contentPart>
          </mc:Choice>
          <mc:Fallback xmlns="">
            <p:pic>
              <p:nvPicPr>
                <p:cNvPr id="17" name="Ink 16">
                  <a:extLst>
                    <a:ext uri="{FF2B5EF4-FFF2-40B4-BE49-F238E27FC236}">
                      <a16:creationId xmlns:a16="http://schemas.microsoft.com/office/drawing/2014/main" id="{DBF3EED0-C05D-62B7-BCA0-403923D1BBEF}"/>
                    </a:ext>
                  </a:extLst>
                </p:cNvPr>
                <p:cNvPicPr/>
                <p:nvPr/>
              </p:nvPicPr>
              <p:blipFill>
                <a:blip r:embed="rId20"/>
                <a:stretch>
                  <a:fillRect/>
                </a:stretch>
              </p:blipFill>
              <p:spPr>
                <a:xfrm>
                  <a:off x="10806100" y="4296854"/>
                  <a:ext cx="31068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2D1BD58C-0AF3-C659-8B1C-C9DE6AD5AFF7}"/>
                    </a:ext>
                  </a:extLst>
                </p14:cNvPr>
                <p14:cNvContentPartPr/>
                <p14:nvPr/>
              </p14:nvContentPartPr>
              <p14:xfrm>
                <a:off x="11181940" y="4386134"/>
                <a:ext cx="410760" cy="246600"/>
              </p14:xfrm>
            </p:contentPart>
          </mc:Choice>
          <mc:Fallback xmlns="">
            <p:pic>
              <p:nvPicPr>
                <p:cNvPr id="18" name="Ink 17">
                  <a:extLst>
                    <a:ext uri="{FF2B5EF4-FFF2-40B4-BE49-F238E27FC236}">
                      <a16:creationId xmlns:a16="http://schemas.microsoft.com/office/drawing/2014/main" id="{2D1BD58C-0AF3-C659-8B1C-C9DE6AD5AFF7}"/>
                    </a:ext>
                  </a:extLst>
                </p:cNvPr>
                <p:cNvPicPr/>
                <p:nvPr/>
              </p:nvPicPr>
              <p:blipFill>
                <a:blip r:embed="rId22"/>
                <a:stretch>
                  <a:fillRect/>
                </a:stretch>
              </p:blipFill>
              <p:spPr>
                <a:xfrm>
                  <a:off x="11175820" y="4380014"/>
                  <a:ext cx="4230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FDC81A8E-DA8B-D0AF-5D02-845AFF2CCF43}"/>
                    </a:ext>
                  </a:extLst>
                </p14:cNvPr>
                <p14:cNvContentPartPr/>
                <p14:nvPr/>
              </p14:nvContentPartPr>
              <p14:xfrm>
                <a:off x="11445100" y="4554974"/>
                <a:ext cx="39240" cy="102960"/>
              </p14:xfrm>
            </p:contentPart>
          </mc:Choice>
          <mc:Fallback xmlns="">
            <p:pic>
              <p:nvPicPr>
                <p:cNvPr id="19" name="Ink 18">
                  <a:extLst>
                    <a:ext uri="{FF2B5EF4-FFF2-40B4-BE49-F238E27FC236}">
                      <a16:creationId xmlns:a16="http://schemas.microsoft.com/office/drawing/2014/main" id="{FDC81A8E-DA8B-D0AF-5D02-845AFF2CCF43}"/>
                    </a:ext>
                  </a:extLst>
                </p:cNvPr>
                <p:cNvPicPr/>
                <p:nvPr/>
              </p:nvPicPr>
              <p:blipFill>
                <a:blip r:embed="rId24"/>
                <a:stretch>
                  <a:fillRect/>
                </a:stretch>
              </p:blipFill>
              <p:spPr>
                <a:xfrm>
                  <a:off x="11438980" y="4548854"/>
                  <a:ext cx="514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02870001-4A5F-8C86-D097-EB0B70D843B6}"/>
                    </a:ext>
                  </a:extLst>
                </p14:cNvPr>
                <p14:cNvContentPartPr/>
                <p14:nvPr/>
              </p14:nvContentPartPr>
              <p14:xfrm>
                <a:off x="11593420" y="4546694"/>
                <a:ext cx="185040" cy="745200"/>
              </p14:xfrm>
            </p:contentPart>
          </mc:Choice>
          <mc:Fallback xmlns="">
            <p:pic>
              <p:nvPicPr>
                <p:cNvPr id="20" name="Ink 19">
                  <a:extLst>
                    <a:ext uri="{FF2B5EF4-FFF2-40B4-BE49-F238E27FC236}">
                      <a16:creationId xmlns:a16="http://schemas.microsoft.com/office/drawing/2014/main" id="{02870001-4A5F-8C86-D097-EB0B70D843B6}"/>
                    </a:ext>
                  </a:extLst>
                </p:cNvPr>
                <p:cNvPicPr/>
                <p:nvPr/>
              </p:nvPicPr>
              <p:blipFill>
                <a:blip r:embed="rId26"/>
                <a:stretch>
                  <a:fillRect/>
                </a:stretch>
              </p:blipFill>
              <p:spPr>
                <a:xfrm>
                  <a:off x="11587300" y="4540574"/>
                  <a:ext cx="19728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F8B7E2D4-156D-5A7D-2472-CA3A074D5833}"/>
                    </a:ext>
                  </a:extLst>
                </p14:cNvPr>
                <p14:cNvContentPartPr/>
                <p14:nvPr/>
              </p14:nvContentPartPr>
              <p14:xfrm>
                <a:off x="11600260" y="4597094"/>
                <a:ext cx="422280" cy="253440"/>
              </p14:xfrm>
            </p:contentPart>
          </mc:Choice>
          <mc:Fallback xmlns="">
            <p:pic>
              <p:nvPicPr>
                <p:cNvPr id="21" name="Ink 20">
                  <a:extLst>
                    <a:ext uri="{FF2B5EF4-FFF2-40B4-BE49-F238E27FC236}">
                      <a16:creationId xmlns:a16="http://schemas.microsoft.com/office/drawing/2014/main" id="{F8B7E2D4-156D-5A7D-2472-CA3A074D5833}"/>
                    </a:ext>
                  </a:extLst>
                </p:cNvPr>
                <p:cNvPicPr/>
                <p:nvPr/>
              </p:nvPicPr>
              <p:blipFill>
                <a:blip r:embed="rId28"/>
                <a:stretch>
                  <a:fillRect/>
                </a:stretch>
              </p:blipFill>
              <p:spPr>
                <a:xfrm>
                  <a:off x="11594140" y="4590974"/>
                  <a:ext cx="4345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4483179B-B2B6-2819-4BAB-0A23F1E7A39B}"/>
                    </a:ext>
                  </a:extLst>
                </p14:cNvPr>
                <p14:cNvContentPartPr/>
                <p14:nvPr/>
              </p14:nvContentPartPr>
              <p14:xfrm>
                <a:off x="12002740" y="4678454"/>
                <a:ext cx="254160" cy="340920"/>
              </p14:xfrm>
            </p:contentPart>
          </mc:Choice>
          <mc:Fallback xmlns="">
            <p:pic>
              <p:nvPicPr>
                <p:cNvPr id="22" name="Ink 21">
                  <a:extLst>
                    <a:ext uri="{FF2B5EF4-FFF2-40B4-BE49-F238E27FC236}">
                      <a16:creationId xmlns:a16="http://schemas.microsoft.com/office/drawing/2014/main" id="{4483179B-B2B6-2819-4BAB-0A23F1E7A39B}"/>
                    </a:ext>
                  </a:extLst>
                </p:cNvPr>
                <p:cNvPicPr/>
                <p:nvPr/>
              </p:nvPicPr>
              <p:blipFill>
                <a:blip r:embed="rId30"/>
                <a:stretch>
                  <a:fillRect/>
                </a:stretch>
              </p:blipFill>
              <p:spPr>
                <a:xfrm>
                  <a:off x="11996620" y="4672334"/>
                  <a:ext cx="2664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157BF466-D7B9-77FC-2CF7-940D20F08055}"/>
                    </a:ext>
                  </a:extLst>
                </p14:cNvPr>
                <p14:cNvContentPartPr/>
                <p14:nvPr/>
              </p14:nvContentPartPr>
              <p14:xfrm>
                <a:off x="11262765" y="3984734"/>
                <a:ext cx="188640" cy="650160"/>
              </p14:xfrm>
            </p:contentPart>
          </mc:Choice>
          <mc:Fallback xmlns="">
            <p:pic>
              <p:nvPicPr>
                <p:cNvPr id="23" name="Ink 22">
                  <a:extLst>
                    <a:ext uri="{FF2B5EF4-FFF2-40B4-BE49-F238E27FC236}">
                      <a16:creationId xmlns:a16="http://schemas.microsoft.com/office/drawing/2014/main" id="{157BF466-D7B9-77FC-2CF7-940D20F08055}"/>
                    </a:ext>
                  </a:extLst>
                </p:cNvPr>
                <p:cNvPicPr/>
                <p:nvPr/>
              </p:nvPicPr>
              <p:blipFill>
                <a:blip r:embed="rId32"/>
                <a:stretch>
                  <a:fillRect/>
                </a:stretch>
              </p:blipFill>
              <p:spPr>
                <a:xfrm>
                  <a:off x="11256645" y="3978614"/>
                  <a:ext cx="20088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4A577002-2A3A-44B1-50DE-9422D3E2DD2B}"/>
                    </a:ext>
                  </a:extLst>
                </p14:cNvPr>
                <p14:cNvContentPartPr/>
                <p14:nvPr/>
              </p14:nvContentPartPr>
              <p14:xfrm>
                <a:off x="11151885" y="4269854"/>
                <a:ext cx="140040" cy="363240"/>
              </p14:xfrm>
            </p:contentPart>
          </mc:Choice>
          <mc:Fallback xmlns="">
            <p:pic>
              <p:nvPicPr>
                <p:cNvPr id="24" name="Ink 23">
                  <a:extLst>
                    <a:ext uri="{FF2B5EF4-FFF2-40B4-BE49-F238E27FC236}">
                      <a16:creationId xmlns:a16="http://schemas.microsoft.com/office/drawing/2014/main" id="{4A577002-2A3A-44B1-50DE-9422D3E2DD2B}"/>
                    </a:ext>
                  </a:extLst>
                </p:cNvPr>
                <p:cNvPicPr/>
                <p:nvPr/>
              </p:nvPicPr>
              <p:blipFill>
                <a:blip r:embed="rId34"/>
                <a:stretch>
                  <a:fillRect/>
                </a:stretch>
              </p:blipFill>
              <p:spPr>
                <a:xfrm>
                  <a:off x="11145765" y="4263734"/>
                  <a:ext cx="152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A6318D18-C1B1-3F74-BF80-FEF604C51B9F}"/>
                    </a:ext>
                  </a:extLst>
                </p14:cNvPr>
                <p14:cNvContentPartPr/>
                <p14:nvPr/>
              </p14:nvContentPartPr>
              <p14:xfrm>
                <a:off x="11156925" y="3944774"/>
                <a:ext cx="478440" cy="632160"/>
              </p14:xfrm>
            </p:contentPart>
          </mc:Choice>
          <mc:Fallback xmlns="">
            <p:pic>
              <p:nvPicPr>
                <p:cNvPr id="26" name="Ink 25">
                  <a:extLst>
                    <a:ext uri="{FF2B5EF4-FFF2-40B4-BE49-F238E27FC236}">
                      <a16:creationId xmlns:a16="http://schemas.microsoft.com/office/drawing/2014/main" id="{A6318D18-C1B1-3F74-BF80-FEF604C51B9F}"/>
                    </a:ext>
                  </a:extLst>
                </p:cNvPr>
                <p:cNvPicPr/>
                <p:nvPr/>
              </p:nvPicPr>
              <p:blipFill>
                <a:blip r:embed="rId36"/>
                <a:stretch>
                  <a:fillRect/>
                </a:stretch>
              </p:blipFill>
              <p:spPr>
                <a:xfrm>
                  <a:off x="11150805" y="3938654"/>
                  <a:ext cx="490680"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0BAAE85C-AE72-2533-F231-36C254792EE6}"/>
                    </a:ext>
                  </a:extLst>
                </p14:cNvPr>
                <p14:cNvContentPartPr/>
                <p14:nvPr/>
              </p14:nvContentPartPr>
              <p14:xfrm>
                <a:off x="11727525" y="4538414"/>
                <a:ext cx="239760" cy="63720"/>
              </p14:xfrm>
            </p:contentPart>
          </mc:Choice>
          <mc:Fallback xmlns="">
            <p:pic>
              <p:nvPicPr>
                <p:cNvPr id="27" name="Ink 26">
                  <a:extLst>
                    <a:ext uri="{FF2B5EF4-FFF2-40B4-BE49-F238E27FC236}">
                      <a16:creationId xmlns:a16="http://schemas.microsoft.com/office/drawing/2014/main" id="{0BAAE85C-AE72-2533-F231-36C254792EE6}"/>
                    </a:ext>
                  </a:extLst>
                </p:cNvPr>
                <p:cNvPicPr/>
                <p:nvPr/>
              </p:nvPicPr>
              <p:blipFill>
                <a:blip r:embed="rId38"/>
                <a:stretch>
                  <a:fillRect/>
                </a:stretch>
              </p:blipFill>
              <p:spPr>
                <a:xfrm>
                  <a:off x="11721405" y="4532294"/>
                  <a:ext cx="2520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13B76496-8FB0-DD1A-E8CD-1CE16F961637}"/>
                    </a:ext>
                  </a:extLst>
                </p14:cNvPr>
                <p14:cNvContentPartPr/>
                <p14:nvPr/>
              </p14:nvContentPartPr>
              <p14:xfrm>
                <a:off x="11727525" y="4652534"/>
                <a:ext cx="19800" cy="11880"/>
              </p14:xfrm>
            </p:contentPart>
          </mc:Choice>
          <mc:Fallback xmlns="">
            <p:pic>
              <p:nvPicPr>
                <p:cNvPr id="28" name="Ink 27">
                  <a:extLst>
                    <a:ext uri="{FF2B5EF4-FFF2-40B4-BE49-F238E27FC236}">
                      <a16:creationId xmlns:a16="http://schemas.microsoft.com/office/drawing/2014/main" id="{13B76496-8FB0-DD1A-E8CD-1CE16F961637}"/>
                    </a:ext>
                  </a:extLst>
                </p:cNvPr>
                <p:cNvPicPr/>
                <p:nvPr/>
              </p:nvPicPr>
              <p:blipFill>
                <a:blip r:embed="rId40"/>
                <a:stretch>
                  <a:fillRect/>
                </a:stretch>
              </p:blipFill>
              <p:spPr>
                <a:xfrm>
                  <a:off x="11721405" y="4646414"/>
                  <a:ext cx="32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E97E365E-6194-316F-CFF1-8AC84A93050E}"/>
                    </a:ext>
                  </a:extLst>
                </p14:cNvPr>
                <p14:cNvContentPartPr/>
                <p14:nvPr/>
              </p14:nvContentPartPr>
              <p14:xfrm>
                <a:off x="11686485" y="4587374"/>
                <a:ext cx="219600" cy="162000"/>
              </p14:xfrm>
            </p:contentPart>
          </mc:Choice>
          <mc:Fallback xmlns="">
            <p:pic>
              <p:nvPicPr>
                <p:cNvPr id="29" name="Ink 28">
                  <a:extLst>
                    <a:ext uri="{FF2B5EF4-FFF2-40B4-BE49-F238E27FC236}">
                      <a16:creationId xmlns:a16="http://schemas.microsoft.com/office/drawing/2014/main" id="{E97E365E-6194-316F-CFF1-8AC84A93050E}"/>
                    </a:ext>
                  </a:extLst>
                </p:cNvPr>
                <p:cNvPicPr/>
                <p:nvPr/>
              </p:nvPicPr>
              <p:blipFill>
                <a:blip r:embed="rId42"/>
                <a:stretch>
                  <a:fillRect/>
                </a:stretch>
              </p:blipFill>
              <p:spPr>
                <a:xfrm>
                  <a:off x="11680365" y="4581254"/>
                  <a:ext cx="2318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BD772A43-FF95-FE14-3FDE-7476B98B8AEC}"/>
                    </a:ext>
                  </a:extLst>
                </p14:cNvPr>
                <p14:cNvContentPartPr/>
                <p14:nvPr/>
              </p14:nvContentPartPr>
              <p14:xfrm>
                <a:off x="11694045" y="4865294"/>
                <a:ext cx="360" cy="360"/>
              </p14:xfrm>
            </p:contentPart>
          </mc:Choice>
          <mc:Fallback xmlns="">
            <p:pic>
              <p:nvPicPr>
                <p:cNvPr id="30" name="Ink 29">
                  <a:extLst>
                    <a:ext uri="{FF2B5EF4-FFF2-40B4-BE49-F238E27FC236}">
                      <a16:creationId xmlns:a16="http://schemas.microsoft.com/office/drawing/2014/main" id="{BD772A43-FF95-FE14-3FDE-7476B98B8AEC}"/>
                    </a:ext>
                  </a:extLst>
                </p:cNvPr>
                <p:cNvPicPr/>
                <p:nvPr/>
              </p:nvPicPr>
              <p:blipFill>
                <a:blip r:embed="rId44"/>
                <a:stretch>
                  <a:fillRect/>
                </a:stretch>
              </p:blipFill>
              <p:spPr>
                <a:xfrm>
                  <a:off x="11687925" y="485917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6B06ED3A-BFDE-4CB6-C3CA-52C82364442E}"/>
                    </a:ext>
                  </a:extLst>
                </p14:cNvPr>
                <p14:cNvContentPartPr/>
                <p14:nvPr/>
              </p14:nvContentPartPr>
              <p14:xfrm>
                <a:off x="11606925" y="4873574"/>
                <a:ext cx="87840" cy="286560"/>
              </p14:xfrm>
            </p:contentPart>
          </mc:Choice>
          <mc:Fallback xmlns="">
            <p:pic>
              <p:nvPicPr>
                <p:cNvPr id="31" name="Ink 30">
                  <a:extLst>
                    <a:ext uri="{FF2B5EF4-FFF2-40B4-BE49-F238E27FC236}">
                      <a16:creationId xmlns:a16="http://schemas.microsoft.com/office/drawing/2014/main" id="{6B06ED3A-BFDE-4CB6-C3CA-52C82364442E}"/>
                    </a:ext>
                  </a:extLst>
                </p:cNvPr>
                <p:cNvPicPr/>
                <p:nvPr/>
              </p:nvPicPr>
              <p:blipFill>
                <a:blip r:embed="rId46"/>
                <a:stretch>
                  <a:fillRect/>
                </a:stretch>
              </p:blipFill>
              <p:spPr>
                <a:xfrm>
                  <a:off x="11600805" y="4867454"/>
                  <a:ext cx="1000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B0C013AF-CE56-4A29-A3FD-663E3CBD5A55}"/>
                    </a:ext>
                  </a:extLst>
                </p14:cNvPr>
                <p14:cNvContentPartPr/>
                <p14:nvPr/>
              </p14:nvContentPartPr>
              <p14:xfrm>
                <a:off x="11626725" y="4974374"/>
                <a:ext cx="5760" cy="10440"/>
              </p14:xfrm>
            </p:contentPart>
          </mc:Choice>
          <mc:Fallback xmlns="">
            <p:pic>
              <p:nvPicPr>
                <p:cNvPr id="32" name="Ink 31">
                  <a:extLst>
                    <a:ext uri="{FF2B5EF4-FFF2-40B4-BE49-F238E27FC236}">
                      <a16:creationId xmlns:a16="http://schemas.microsoft.com/office/drawing/2014/main" id="{B0C013AF-CE56-4A29-A3FD-663E3CBD5A55}"/>
                    </a:ext>
                  </a:extLst>
                </p:cNvPr>
                <p:cNvPicPr/>
                <p:nvPr/>
              </p:nvPicPr>
              <p:blipFill>
                <a:blip r:embed="rId48"/>
                <a:stretch>
                  <a:fillRect/>
                </a:stretch>
              </p:blipFill>
              <p:spPr>
                <a:xfrm>
                  <a:off x="11620605" y="4968254"/>
                  <a:ext cx="18000" cy="2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BD1B0F85-46BA-6B32-325D-BFAC31B95829}"/>
                  </a:ext>
                </a:extLst>
              </p14:cNvPr>
              <p14:cNvContentPartPr/>
              <p14:nvPr/>
            </p14:nvContentPartPr>
            <p14:xfrm>
              <a:off x="11542845" y="4528694"/>
              <a:ext cx="470880" cy="771480"/>
            </p14:xfrm>
          </p:contentPart>
        </mc:Choice>
        <mc:Fallback xmlns="">
          <p:pic>
            <p:nvPicPr>
              <p:cNvPr id="33" name="Ink 32">
                <a:extLst>
                  <a:ext uri="{FF2B5EF4-FFF2-40B4-BE49-F238E27FC236}">
                    <a16:creationId xmlns:a16="http://schemas.microsoft.com/office/drawing/2014/main" id="{BD1B0F85-46BA-6B32-325D-BFAC31B95829}"/>
                  </a:ext>
                </a:extLst>
              </p:cNvPr>
              <p:cNvPicPr/>
              <p:nvPr/>
            </p:nvPicPr>
            <p:blipFill>
              <a:blip r:embed="rId50"/>
              <a:stretch>
                <a:fillRect/>
              </a:stretch>
            </p:blipFill>
            <p:spPr>
              <a:xfrm>
                <a:off x="11536725" y="4522574"/>
                <a:ext cx="483120" cy="783720"/>
              </a:xfrm>
              <a:prstGeom prst="rect">
                <a:avLst/>
              </a:prstGeom>
            </p:spPr>
          </p:pic>
        </mc:Fallback>
      </mc:AlternateContent>
      <p:grpSp>
        <p:nvGrpSpPr>
          <p:cNvPr id="37" name="Group 36">
            <a:extLst>
              <a:ext uri="{FF2B5EF4-FFF2-40B4-BE49-F238E27FC236}">
                <a16:creationId xmlns:a16="http://schemas.microsoft.com/office/drawing/2014/main" id="{41E9F07A-5FA9-2753-CD23-93BD7D1EA83F}"/>
              </a:ext>
            </a:extLst>
          </p:cNvPr>
          <p:cNvGrpSpPr/>
          <p:nvPr/>
        </p:nvGrpSpPr>
        <p:grpSpPr>
          <a:xfrm>
            <a:off x="486525" y="3279494"/>
            <a:ext cx="4355455" cy="2066400"/>
            <a:chOff x="486525" y="3279494"/>
            <a:chExt cx="4355455" cy="2066400"/>
          </a:xfrm>
        </p:grpSpPr>
        <mc:AlternateContent xmlns:mc="http://schemas.openxmlformats.org/markup-compatibility/2006" xmlns:p14="http://schemas.microsoft.com/office/powerpoint/2010/main">
          <mc:Choice Requires="p14">
            <p:contentPart p14:bwMode="auto" r:id="rId51">
              <p14:nvContentPartPr>
                <p14:cNvPr id="4" name="Ink 3">
                  <a:extLst>
                    <a:ext uri="{FF2B5EF4-FFF2-40B4-BE49-F238E27FC236}">
                      <a16:creationId xmlns:a16="http://schemas.microsoft.com/office/drawing/2014/main" id="{FBB21FAD-7D9F-7406-E31A-7C522398D8BA}"/>
                    </a:ext>
                  </a:extLst>
                </p14:cNvPr>
                <p14:cNvContentPartPr/>
                <p14:nvPr/>
              </p14:nvContentPartPr>
              <p14:xfrm>
                <a:off x="1910860" y="3982214"/>
                <a:ext cx="2931120" cy="1363680"/>
              </p14:xfrm>
            </p:contentPart>
          </mc:Choice>
          <mc:Fallback xmlns="">
            <p:pic>
              <p:nvPicPr>
                <p:cNvPr id="4" name="Ink 3">
                  <a:extLst>
                    <a:ext uri="{FF2B5EF4-FFF2-40B4-BE49-F238E27FC236}">
                      <a16:creationId xmlns:a16="http://schemas.microsoft.com/office/drawing/2014/main" id="{FBB21FAD-7D9F-7406-E31A-7C522398D8BA}"/>
                    </a:ext>
                  </a:extLst>
                </p:cNvPr>
                <p:cNvPicPr/>
                <p:nvPr/>
              </p:nvPicPr>
              <p:blipFill>
                <a:blip r:embed="rId52"/>
                <a:stretch>
                  <a:fillRect/>
                </a:stretch>
              </p:blipFill>
              <p:spPr>
                <a:xfrm>
                  <a:off x="1904740" y="3976094"/>
                  <a:ext cx="2943360" cy="1375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 name="Ink 4">
                  <a:extLst>
                    <a:ext uri="{FF2B5EF4-FFF2-40B4-BE49-F238E27FC236}">
                      <a16:creationId xmlns:a16="http://schemas.microsoft.com/office/drawing/2014/main" id="{6877C352-18FD-066F-DFF9-7A21319B8C12}"/>
                    </a:ext>
                  </a:extLst>
                </p14:cNvPr>
                <p14:cNvContentPartPr/>
                <p14:nvPr/>
              </p14:nvContentPartPr>
              <p14:xfrm>
                <a:off x="1911940" y="3279494"/>
                <a:ext cx="1965240" cy="897120"/>
              </p14:xfrm>
            </p:contentPart>
          </mc:Choice>
          <mc:Fallback xmlns="">
            <p:pic>
              <p:nvPicPr>
                <p:cNvPr id="5" name="Ink 4">
                  <a:extLst>
                    <a:ext uri="{FF2B5EF4-FFF2-40B4-BE49-F238E27FC236}">
                      <a16:creationId xmlns:a16="http://schemas.microsoft.com/office/drawing/2014/main" id="{6877C352-18FD-066F-DFF9-7A21319B8C12}"/>
                    </a:ext>
                  </a:extLst>
                </p:cNvPr>
                <p:cNvPicPr/>
                <p:nvPr/>
              </p:nvPicPr>
              <p:blipFill>
                <a:blip r:embed="rId54"/>
                <a:stretch>
                  <a:fillRect/>
                </a:stretch>
              </p:blipFill>
              <p:spPr>
                <a:xfrm>
                  <a:off x="1905820" y="3273374"/>
                  <a:ext cx="197748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 name="Ink 5">
                  <a:extLst>
                    <a:ext uri="{FF2B5EF4-FFF2-40B4-BE49-F238E27FC236}">
                      <a16:creationId xmlns:a16="http://schemas.microsoft.com/office/drawing/2014/main" id="{A82635ED-4CE7-0F89-A578-7960741CE029}"/>
                    </a:ext>
                  </a:extLst>
                </p14:cNvPr>
                <p14:cNvContentPartPr/>
                <p14:nvPr/>
              </p14:nvContentPartPr>
              <p14:xfrm>
                <a:off x="1023460" y="3975734"/>
                <a:ext cx="689040" cy="452160"/>
              </p14:xfrm>
            </p:contentPart>
          </mc:Choice>
          <mc:Fallback xmlns="">
            <p:pic>
              <p:nvPicPr>
                <p:cNvPr id="6" name="Ink 5">
                  <a:extLst>
                    <a:ext uri="{FF2B5EF4-FFF2-40B4-BE49-F238E27FC236}">
                      <a16:creationId xmlns:a16="http://schemas.microsoft.com/office/drawing/2014/main" id="{A82635ED-4CE7-0F89-A578-7960741CE029}"/>
                    </a:ext>
                  </a:extLst>
                </p:cNvPr>
                <p:cNvPicPr/>
                <p:nvPr/>
              </p:nvPicPr>
              <p:blipFill>
                <a:blip r:embed="rId56"/>
                <a:stretch>
                  <a:fillRect/>
                </a:stretch>
              </p:blipFill>
              <p:spPr>
                <a:xfrm>
                  <a:off x="1017340" y="3969614"/>
                  <a:ext cx="70128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 name="Ink 6">
                  <a:extLst>
                    <a:ext uri="{FF2B5EF4-FFF2-40B4-BE49-F238E27FC236}">
                      <a16:creationId xmlns:a16="http://schemas.microsoft.com/office/drawing/2014/main" id="{5EC8F1E9-D8BD-197B-8C3A-A4CC210D0BE3}"/>
                    </a:ext>
                  </a:extLst>
                </p14:cNvPr>
                <p14:cNvContentPartPr/>
                <p14:nvPr/>
              </p14:nvContentPartPr>
              <p14:xfrm>
                <a:off x="1090420" y="4110374"/>
                <a:ext cx="1800" cy="360"/>
              </p14:xfrm>
            </p:contentPart>
          </mc:Choice>
          <mc:Fallback xmlns="">
            <p:pic>
              <p:nvPicPr>
                <p:cNvPr id="7" name="Ink 6">
                  <a:extLst>
                    <a:ext uri="{FF2B5EF4-FFF2-40B4-BE49-F238E27FC236}">
                      <a16:creationId xmlns:a16="http://schemas.microsoft.com/office/drawing/2014/main" id="{5EC8F1E9-D8BD-197B-8C3A-A4CC210D0BE3}"/>
                    </a:ext>
                  </a:extLst>
                </p:cNvPr>
                <p:cNvPicPr/>
                <p:nvPr/>
              </p:nvPicPr>
              <p:blipFill>
                <a:blip r:embed="rId58"/>
                <a:stretch>
                  <a:fillRect/>
                </a:stretch>
              </p:blipFill>
              <p:spPr>
                <a:xfrm>
                  <a:off x="1084300" y="4104254"/>
                  <a:ext cx="14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10314902-741E-AA8B-C851-74CECE098FB9}"/>
                    </a:ext>
                  </a:extLst>
                </p14:cNvPr>
                <p14:cNvContentPartPr/>
                <p14:nvPr/>
              </p14:nvContentPartPr>
              <p14:xfrm>
                <a:off x="486525" y="4102094"/>
                <a:ext cx="360" cy="360"/>
              </p14:xfrm>
            </p:contentPart>
          </mc:Choice>
          <mc:Fallback xmlns="">
            <p:pic>
              <p:nvPicPr>
                <p:cNvPr id="36" name="Ink 35">
                  <a:extLst>
                    <a:ext uri="{FF2B5EF4-FFF2-40B4-BE49-F238E27FC236}">
                      <a16:creationId xmlns:a16="http://schemas.microsoft.com/office/drawing/2014/main" id="{10314902-741E-AA8B-C851-74CECE098FB9}"/>
                    </a:ext>
                  </a:extLst>
                </p:cNvPr>
                <p:cNvPicPr/>
                <p:nvPr/>
              </p:nvPicPr>
              <p:blipFill>
                <a:blip r:embed="rId44"/>
                <a:stretch>
                  <a:fillRect/>
                </a:stretch>
              </p:blipFill>
              <p:spPr>
                <a:xfrm>
                  <a:off x="480405" y="4095974"/>
                  <a:ext cx="12600" cy="12600"/>
                </a:xfrm>
                <a:prstGeom prst="rect">
                  <a:avLst/>
                </a:prstGeom>
              </p:spPr>
            </p:pic>
          </mc:Fallback>
        </mc:AlternateContent>
      </p:grpSp>
    </p:spTree>
    <p:extLst>
      <p:ext uri="{BB962C8B-B14F-4D97-AF65-F5344CB8AC3E}">
        <p14:creationId xmlns:p14="http://schemas.microsoft.com/office/powerpoint/2010/main" val="1084410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2E3F54-3BB4-AAD2-574A-C6886EEABE73}"/>
              </a:ext>
            </a:extLst>
          </p:cNvPr>
          <p:cNvSpPr txBox="1"/>
          <p:nvPr/>
        </p:nvSpPr>
        <p:spPr>
          <a:xfrm>
            <a:off x="356532" y="1245286"/>
            <a:ext cx="6094602" cy="369332"/>
          </a:xfrm>
          <a:prstGeom prst="rect">
            <a:avLst/>
          </a:prstGeom>
          <a:noFill/>
        </p:spPr>
        <p:txBody>
          <a:bodyPr wrap="square">
            <a:spAutoFit/>
          </a:bodyPr>
          <a:lstStyle/>
          <a:p>
            <a:r>
              <a:rPr lang="zh-CN" altLang="en-US" dirty="0"/>
              <a:t>https://github.com/omni-mcp/isaac-sim-mcp/tree/main</a:t>
            </a:r>
          </a:p>
        </p:txBody>
      </p:sp>
      <p:sp>
        <p:nvSpPr>
          <p:cNvPr id="7" name="TextBox 6">
            <a:extLst>
              <a:ext uri="{FF2B5EF4-FFF2-40B4-BE49-F238E27FC236}">
                <a16:creationId xmlns:a16="http://schemas.microsoft.com/office/drawing/2014/main" id="{D77C474B-ACEF-6B9B-C2F1-D445811C1E9A}"/>
              </a:ext>
            </a:extLst>
          </p:cNvPr>
          <p:cNvSpPr txBox="1"/>
          <p:nvPr/>
        </p:nvSpPr>
        <p:spPr>
          <a:xfrm>
            <a:off x="356532" y="2007152"/>
            <a:ext cx="6094602" cy="2092881"/>
          </a:xfrm>
          <a:prstGeom prst="rect">
            <a:avLst/>
          </a:prstGeom>
          <a:noFill/>
        </p:spPr>
        <p:txBody>
          <a:bodyPr wrap="square">
            <a:spAutoFit/>
          </a:bodyPr>
          <a:lstStyle/>
          <a:p>
            <a:pPr algn="l">
              <a:spcAft>
                <a:spcPts val="1200"/>
              </a:spcAft>
              <a:buFont typeface="Arial" panose="020B0604020202020204" pitchFamily="34" charset="0"/>
              <a:buChar char="•"/>
            </a:pPr>
            <a:r>
              <a:rPr lang="en-US" altLang="zh-CN" b="0" i="0" dirty="0">
                <a:solidFill>
                  <a:srgbClr val="1F2328"/>
                </a:solidFill>
                <a:effectLst/>
                <a:latin typeface="-apple-system"/>
              </a:rPr>
              <a:t>Natural language control of Isaac Sim</a:t>
            </a:r>
          </a:p>
          <a:p>
            <a:pPr algn="l">
              <a:spcAft>
                <a:spcPts val="1200"/>
              </a:spcAft>
              <a:buFont typeface="Arial" panose="020B0604020202020204" pitchFamily="34" charset="0"/>
              <a:buChar char="•"/>
            </a:pPr>
            <a:r>
              <a:rPr lang="en-US" altLang="zh-CN" b="0" i="0" dirty="0">
                <a:solidFill>
                  <a:srgbClr val="1F2328"/>
                </a:solidFill>
                <a:effectLst/>
                <a:latin typeface="-apple-system"/>
              </a:rPr>
              <a:t>Dynamic robot positioning and movement</a:t>
            </a:r>
          </a:p>
          <a:p>
            <a:pPr algn="l">
              <a:spcAft>
                <a:spcPts val="1200"/>
              </a:spcAft>
              <a:buFont typeface="Arial" panose="020B0604020202020204" pitchFamily="34" charset="0"/>
              <a:buChar char="•"/>
            </a:pPr>
            <a:r>
              <a:rPr lang="en-US" altLang="zh-CN" b="0" i="0" dirty="0">
                <a:solidFill>
                  <a:srgbClr val="1F2328"/>
                </a:solidFill>
                <a:effectLst/>
                <a:latin typeface="-apple-system"/>
              </a:rPr>
              <a:t>Custom lighting and scene creation</a:t>
            </a:r>
          </a:p>
          <a:p>
            <a:pPr algn="l">
              <a:spcAft>
                <a:spcPts val="1200"/>
              </a:spcAft>
              <a:buFont typeface="Arial" panose="020B0604020202020204" pitchFamily="34" charset="0"/>
              <a:buChar char="•"/>
            </a:pPr>
            <a:r>
              <a:rPr lang="en-US" altLang="zh-CN" b="0" i="0" dirty="0">
                <a:solidFill>
                  <a:srgbClr val="1F2328"/>
                </a:solidFill>
                <a:effectLst/>
                <a:latin typeface="-apple-system"/>
              </a:rPr>
              <a:t>Advanced robot simulations with obstacle navigation</a:t>
            </a:r>
          </a:p>
          <a:p>
            <a:pPr algn="l">
              <a:spcAft>
                <a:spcPts val="1200"/>
              </a:spcAft>
              <a:buFont typeface="Arial" panose="020B0604020202020204" pitchFamily="34" charset="0"/>
              <a:buChar char="•"/>
            </a:pPr>
            <a:r>
              <a:rPr lang="en-US" altLang="zh-CN" b="0" i="0" dirty="0">
                <a:solidFill>
                  <a:srgbClr val="1F2328"/>
                </a:solidFill>
                <a:effectLst/>
                <a:latin typeface="-apple-system"/>
              </a:rPr>
              <a:t>Interactive code preview before execution</a:t>
            </a:r>
          </a:p>
        </p:txBody>
      </p:sp>
      <p:sp>
        <p:nvSpPr>
          <p:cNvPr id="9" name="TextBox 8">
            <a:extLst>
              <a:ext uri="{FF2B5EF4-FFF2-40B4-BE49-F238E27FC236}">
                <a16:creationId xmlns:a16="http://schemas.microsoft.com/office/drawing/2014/main" id="{9F8B35B0-71F8-DFB0-AF0F-7BA6C5BC96BA}"/>
              </a:ext>
            </a:extLst>
          </p:cNvPr>
          <p:cNvSpPr txBox="1"/>
          <p:nvPr/>
        </p:nvSpPr>
        <p:spPr>
          <a:xfrm>
            <a:off x="356532" y="4773227"/>
            <a:ext cx="6094602" cy="369332"/>
          </a:xfrm>
          <a:prstGeom prst="rect">
            <a:avLst/>
          </a:prstGeom>
          <a:noFill/>
        </p:spPr>
        <p:txBody>
          <a:bodyPr wrap="square">
            <a:spAutoFit/>
          </a:bodyPr>
          <a:lstStyle/>
          <a:p>
            <a:r>
              <a:rPr lang="zh-CN" altLang="en-US" dirty="0"/>
              <a:t>https://github.com/fiveages-sim/arms_ros2_control</a:t>
            </a:r>
          </a:p>
        </p:txBody>
      </p:sp>
    </p:spTree>
    <p:extLst>
      <p:ext uri="{BB962C8B-B14F-4D97-AF65-F5344CB8AC3E}">
        <p14:creationId xmlns:p14="http://schemas.microsoft.com/office/powerpoint/2010/main" val="3239430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A41F-0364-2DFD-E645-713C05FDD1B6}"/>
              </a:ext>
            </a:extLst>
          </p:cNvPr>
          <p:cNvSpPr>
            <a:spLocks noGrp="1"/>
          </p:cNvSpPr>
          <p:nvPr>
            <p:ph type="title"/>
          </p:nvPr>
        </p:nvSpPr>
        <p:spPr/>
        <p:txBody>
          <a:bodyPr>
            <a:normAutofit fontScale="90000"/>
          </a:bodyPr>
          <a:lstStyle/>
          <a:p>
            <a:r>
              <a:rPr lang="en-US" altLang="zh-CN" dirty="0"/>
              <a:t>https://github.com/BruceShaw0923/Dual-Arm-Robot-MPC-Simulation?tab=readme-ov-file</a:t>
            </a:r>
            <a:endParaRPr lang="zh-CN" altLang="en-US" dirty="0"/>
          </a:p>
        </p:txBody>
      </p:sp>
      <p:sp>
        <p:nvSpPr>
          <p:cNvPr id="3" name="Content Placeholder 2">
            <a:extLst>
              <a:ext uri="{FF2B5EF4-FFF2-40B4-BE49-F238E27FC236}">
                <a16:creationId xmlns:a16="http://schemas.microsoft.com/office/drawing/2014/main" id="{E84F3FB5-B5E2-EC94-B168-2566050CB317}"/>
              </a:ext>
            </a:extLst>
          </p:cNvPr>
          <p:cNvSpPr>
            <a:spLocks noGrp="1"/>
          </p:cNvSpPr>
          <p:nvPr>
            <p:ph idx="1"/>
          </p:nvPr>
        </p:nvSpPr>
        <p:spPr/>
        <p:txBody>
          <a:bodyPr/>
          <a:lstStyle/>
          <a:p>
            <a:r>
              <a:rPr lang="en-US" altLang="zh-CN" dirty="0"/>
              <a:t>simple</a:t>
            </a:r>
            <a:endParaRPr lang="zh-CN" altLang="en-US" dirty="0"/>
          </a:p>
        </p:txBody>
      </p:sp>
      <p:sp>
        <p:nvSpPr>
          <p:cNvPr id="5" name="TextBox 4">
            <a:extLst>
              <a:ext uri="{FF2B5EF4-FFF2-40B4-BE49-F238E27FC236}">
                <a16:creationId xmlns:a16="http://schemas.microsoft.com/office/drawing/2014/main" id="{EE223413-FA96-25CD-5BAC-5150AD311A33}"/>
              </a:ext>
            </a:extLst>
          </p:cNvPr>
          <p:cNvSpPr txBox="1"/>
          <p:nvPr/>
        </p:nvSpPr>
        <p:spPr>
          <a:xfrm>
            <a:off x="1117834" y="3059668"/>
            <a:ext cx="6094602" cy="369332"/>
          </a:xfrm>
          <a:prstGeom prst="rect">
            <a:avLst/>
          </a:prstGeom>
          <a:noFill/>
        </p:spPr>
        <p:txBody>
          <a:bodyPr wrap="square">
            <a:spAutoFit/>
          </a:bodyPr>
          <a:lstStyle/>
          <a:p>
            <a:r>
              <a:rPr lang="zh-CN" altLang="en-US" dirty="0"/>
              <a:t>https://github.com/NVlabs/curobo</a:t>
            </a:r>
          </a:p>
        </p:txBody>
      </p:sp>
      <p:sp>
        <p:nvSpPr>
          <p:cNvPr id="7" name="TextBox 6">
            <a:extLst>
              <a:ext uri="{FF2B5EF4-FFF2-40B4-BE49-F238E27FC236}">
                <a16:creationId xmlns:a16="http://schemas.microsoft.com/office/drawing/2014/main" id="{28B9C025-0411-C333-8A70-731BEB27C50F}"/>
              </a:ext>
            </a:extLst>
          </p:cNvPr>
          <p:cNvSpPr txBox="1"/>
          <p:nvPr/>
        </p:nvSpPr>
        <p:spPr>
          <a:xfrm>
            <a:off x="1117834" y="3699437"/>
            <a:ext cx="6094602" cy="369332"/>
          </a:xfrm>
          <a:prstGeom prst="rect">
            <a:avLst/>
          </a:prstGeom>
          <a:noFill/>
        </p:spPr>
        <p:txBody>
          <a:bodyPr wrap="square">
            <a:spAutoFit/>
          </a:bodyPr>
          <a:lstStyle/>
          <a:p>
            <a:r>
              <a:rPr lang="zh-CN" altLang="en-US" dirty="0"/>
              <a:t>https://github.com/omni-mcp/isaac-sim-mcp</a:t>
            </a:r>
          </a:p>
        </p:txBody>
      </p:sp>
      <p:sp>
        <p:nvSpPr>
          <p:cNvPr id="6" name="TextBox 5">
            <a:extLst>
              <a:ext uri="{FF2B5EF4-FFF2-40B4-BE49-F238E27FC236}">
                <a16:creationId xmlns:a16="http://schemas.microsoft.com/office/drawing/2014/main" id="{7A40BB3C-23EF-AAC3-5319-83B686D40188}"/>
              </a:ext>
            </a:extLst>
          </p:cNvPr>
          <p:cNvSpPr txBox="1"/>
          <p:nvPr/>
        </p:nvSpPr>
        <p:spPr>
          <a:xfrm>
            <a:off x="1117834" y="4848728"/>
            <a:ext cx="6094602" cy="369332"/>
          </a:xfrm>
          <a:prstGeom prst="rect">
            <a:avLst/>
          </a:prstGeom>
          <a:noFill/>
        </p:spPr>
        <p:txBody>
          <a:bodyPr wrap="square">
            <a:spAutoFit/>
          </a:bodyPr>
          <a:lstStyle/>
          <a:p>
            <a:r>
              <a:rPr lang="zh-CN" altLang="en-US" dirty="0">
                <a:highlight>
                  <a:srgbClr val="FFFF00"/>
                </a:highlight>
              </a:rPr>
              <a:t>https://viewer.robotsfan.com/</a:t>
            </a:r>
          </a:p>
        </p:txBody>
      </p:sp>
    </p:spTree>
    <p:extLst>
      <p:ext uri="{BB962C8B-B14F-4D97-AF65-F5344CB8AC3E}">
        <p14:creationId xmlns:p14="http://schemas.microsoft.com/office/powerpoint/2010/main" val="2824769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9F2B3-EFE1-4FC5-6F36-94733E5CD5E8}"/>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altLang="zh-CN" sz="11500" kern="1200">
                <a:solidFill>
                  <a:schemeClr val="tx1"/>
                </a:solidFill>
                <a:latin typeface="+mj-lt"/>
                <a:ea typeface="+mj-ea"/>
                <a:cs typeface="+mj-cs"/>
              </a:rPr>
              <a:t>Thanks</a:t>
            </a:r>
          </a:p>
        </p:txBody>
      </p:sp>
    </p:spTree>
    <p:extLst>
      <p:ext uri="{BB962C8B-B14F-4D97-AF65-F5344CB8AC3E}">
        <p14:creationId xmlns:p14="http://schemas.microsoft.com/office/powerpoint/2010/main" val="76187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yellow construction vehicle with text overlay&#10;&#10;AI-generated content may be incorrect.">
            <a:extLst>
              <a:ext uri="{FF2B5EF4-FFF2-40B4-BE49-F238E27FC236}">
                <a16:creationId xmlns:a16="http://schemas.microsoft.com/office/drawing/2014/main" id="{CFA50451-3435-E1C4-8353-CC79AE62B090}"/>
              </a:ext>
            </a:extLst>
          </p:cNvPr>
          <p:cNvPicPr>
            <a:picLocks noChangeAspect="1"/>
          </p:cNvPicPr>
          <p:nvPr/>
        </p:nvPicPr>
        <p:blipFill>
          <a:blip r:embed="rId3"/>
          <a:stretch>
            <a:fillRect/>
          </a:stretch>
        </p:blipFill>
        <p:spPr>
          <a:xfrm>
            <a:off x="810306" y="0"/>
            <a:ext cx="10876187"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DABA3F5-B897-6E33-8B92-3509E53E8354}"/>
                  </a:ext>
                </a:extLst>
              </p14:cNvPr>
              <p14:cNvContentPartPr/>
              <p14:nvPr/>
            </p14:nvContentPartPr>
            <p14:xfrm>
              <a:off x="6988480" y="1704680"/>
              <a:ext cx="1181520" cy="792360"/>
            </p14:xfrm>
          </p:contentPart>
        </mc:Choice>
        <mc:Fallback xmlns="">
          <p:pic>
            <p:nvPicPr>
              <p:cNvPr id="6" name="Ink 5">
                <a:extLst>
                  <a:ext uri="{FF2B5EF4-FFF2-40B4-BE49-F238E27FC236}">
                    <a16:creationId xmlns:a16="http://schemas.microsoft.com/office/drawing/2014/main" id="{4DABA3F5-B897-6E33-8B92-3509E53E8354}"/>
                  </a:ext>
                </a:extLst>
              </p:cNvPr>
              <p:cNvPicPr/>
              <p:nvPr/>
            </p:nvPicPr>
            <p:blipFill>
              <a:blip r:embed="rId5"/>
              <a:stretch>
                <a:fillRect/>
              </a:stretch>
            </p:blipFill>
            <p:spPr>
              <a:xfrm>
                <a:off x="6982360" y="1698560"/>
                <a:ext cx="1193760" cy="80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48CB9BA-E401-DB8D-CE21-6CD778C2D58B}"/>
                  </a:ext>
                </a:extLst>
              </p14:cNvPr>
              <p14:cNvContentPartPr/>
              <p14:nvPr/>
            </p14:nvContentPartPr>
            <p14:xfrm>
              <a:off x="2985280" y="3453920"/>
              <a:ext cx="1648440" cy="2267280"/>
            </p14:xfrm>
          </p:contentPart>
        </mc:Choice>
        <mc:Fallback xmlns="">
          <p:pic>
            <p:nvPicPr>
              <p:cNvPr id="7" name="Ink 6">
                <a:extLst>
                  <a:ext uri="{FF2B5EF4-FFF2-40B4-BE49-F238E27FC236}">
                    <a16:creationId xmlns:a16="http://schemas.microsoft.com/office/drawing/2014/main" id="{648CB9BA-E401-DB8D-CE21-6CD778C2D58B}"/>
                  </a:ext>
                </a:extLst>
              </p:cNvPr>
              <p:cNvPicPr/>
              <p:nvPr/>
            </p:nvPicPr>
            <p:blipFill>
              <a:blip r:embed="rId7"/>
              <a:stretch>
                <a:fillRect/>
              </a:stretch>
            </p:blipFill>
            <p:spPr>
              <a:xfrm>
                <a:off x="2979160" y="3447800"/>
                <a:ext cx="1660680" cy="2279520"/>
              </a:xfrm>
              <a:prstGeom prst="rect">
                <a:avLst/>
              </a:prstGeom>
            </p:spPr>
          </p:pic>
        </mc:Fallback>
      </mc:AlternateContent>
      <p:grpSp>
        <p:nvGrpSpPr>
          <p:cNvPr id="10" name="Group 9">
            <a:extLst>
              <a:ext uri="{FF2B5EF4-FFF2-40B4-BE49-F238E27FC236}">
                <a16:creationId xmlns:a16="http://schemas.microsoft.com/office/drawing/2014/main" id="{43F30BCE-B20D-A552-606A-CE597A9233C0}"/>
              </a:ext>
            </a:extLst>
          </p:cNvPr>
          <p:cNvGrpSpPr/>
          <p:nvPr/>
        </p:nvGrpSpPr>
        <p:grpSpPr>
          <a:xfrm>
            <a:off x="1878280" y="-153640"/>
            <a:ext cx="3724200" cy="2901960"/>
            <a:chOff x="1878280" y="-153640"/>
            <a:chExt cx="3724200" cy="290196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3C227C5-7B1E-7587-7DF8-29B008989290}"/>
                    </a:ext>
                  </a:extLst>
                </p14:cNvPr>
                <p14:cNvContentPartPr/>
                <p14:nvPr/>
              </p14:nvContentPartPr>
              <p14:xfrm>
                <a:off x="1878280" y="-153640"/>
                <a:ext cx="2704680" cy="1830240"/>
              </p14:xfrm>
            </p:contentPart>
          </mc:Choice>
          <mc:Fallback xmlns="">
            <p:pic>
              <p:nvPicPr>
                <p:cNvPr id="8" name="Ink 7">
                  <a:extLst>
                    <a:ext uri="{FF2B5EF4-FFF2-40B4-BE49-F238E27FC236}">
                      <a16:creationId xmlns:a16="http://schemas.microsoft.com/office/drawing/2014/main" id="{E3C227C5-7B1E-7587-7DF8-29B008989290}"/>
                    </a:ext>
                  </a:extLst>
                </p:cNvPr>
                <p:cNvPicPr/>
                <p:nvPr/>
              </p:nvPicPr>
              <p:blipFill>
                <a:blip r:embed="rId9"/>
                <a:stretch>
                  <a:fillRect/>
                </a:stretch>
              </p:blipFill>
              <p:spPr>
                <a:xfrm>
                  <a:off x="1872160" y="-159760"/>
                  <a:ext cx="2716920" cy="184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5135D6D3-5738-0971-6306-03EF2BA0B05C}"/>
                    </a:ext>
                  </a:extLst>
                </p14:cNvPr>
                <p14:cNvContentPartPr/>
                <p14:nvPr/>
              </p14:nvContentPartPr>
              <p14:xfrm>
                <a:off x="3332320" y="1706840"/>
                <a:ext cx="2270160" cy="1041480"/>
              </p14:xfrm>
            </p:contentPart>
          </mc:Choice>
          <mc:Fallback xmlns="">
            <p:pic>
              <p:nvPicPr>
                <p:cNvPr id="9" name="Ink 8">
                  <a:extLst>
                    <a:ext uri="{FF2B5EF4-FFF2-40B4-BE49-F238E27FC236}">
                      <a16:creationId xmlns:a16="http://schemas.microsoft.com/office/drawing/2014/main" id="{5135D6D3-5738-0971-6306-03EF2BA0B05C}"/>
                    </a:ext>
                  </a:extLst>
                </p:cNvPr>
                <p:cNvPicPr/>
                <p:nvPr/>
              </p:nvPicPr>
              <p:blipFill>
                <a:blip r:embed="rId11"/>
                <a:stretch>
                  <a:fillRect/>
                </a:stretch>
              </p:blipFill>
              <p:spPr>
                <a:xfrm>
                  <a:off x="3326200" y="1700720"/>
                  <a:ext cx="2282400" cy="1053720"/>
                </a:xfrm>
                <a:prstGeom prst="rect">
                  <a:avLst/>
                </a:prstGeom>
              </p:spPr>
            </p:pic>
          </mc:Fallback>
        </mc:AlternateContent>
      </p:grpSp>
    </p:spTree>
    <p:extLst>
      <p:ext uri="{BB962C8B-B14F-4D97-AF65-F5344CB8AC3E}">
        <p14:creationId xmlns:p14="http://schemas.microsoft.com/office/powerpoint/2010/main" val="11133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AF29E-45F3-3DDF-B8C4-AF879CF381DF}"/>
              </a:ext>
            </a:extLst>
          </p:cNvPr>
          <p:cNvSpPr>
            <a:spLocks noGrp="1"/>
          </p:cNvSpPr>
          <p:nvPr>
            <p:ph type="title"/>
          </p:nvPr>
        </p:nvSpPr>
        <p:spPr/>
        <p:txBody>
          <a:bodyPr/>
          <a:lstStyle/>
          <a:p>
            <a:r>
              <a:rPr lang="en-US" altLang="zh-CN" dirty="0"/>
              <a:t>Model 1</a:t>
            </a:r>
            <a:endParaRPr lang="zh-CN" altLang="en-US" dirty="0"/>
          </a:p>
        </p:txBody>
      </p:sp>
    </p:spTree>
    <p:extLst>
      <p:ext uri="{BB962C8B-B14F-4D97-AF65-F5344CB8AC3E}">
        <p14:creationId xmlns:p14="http://schemas.microsoft.com/office/powerpoint/2010/main" val="228516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10EB81-3399-D439-0BF8-F8222E8C285C}"/>
                  </a:ext>
                </a:extLst>
              </p14:cNvPr>
              <p14:cNvContentPartPr/>
              <p14:nvPr/>
            </p14:nvContentPartPr>
            <p14:xfrm>
              <a:off x="3931720" y="1308680"/>
              <a:ext cx="360" cy="2160"/>
            </p14:xfrm>
          </p:contentPart>
        </mc:Choice>
        <mc:Fallback xmlns="">
          <p:pic>
            <p:nvPicPr>
              <p:cNvPr id="4" name="Ink 3">
                <a:extLst>
                  <a:ext uri="{FF2B5EF4-FFF2-40B4-BE49-F238E27FC236}">
                    <a16:creationId xmlns:a16="http://schemas.microsoft.com/office/drawing/2014/main" id="{9D10EB81-3399-D439-0BF8-F8222E8C285C}"/>
                  </a:ext>
                </a:extLst>
              </p:cNvPr>
              <p:cNvPicPr/>
              <p:nvPr/>
            </p:nvPicPr>
            <p:blipFill>
              <a:blip r:embed="rId3"/>
              <a:stretch>
                <a:fillRect/>
              </a:stretch>
            </p:blipFill>
            <p:spPr>
              <a:xfrm>
                <a:off x="3925600" y="1302560"/>
                <a:ext cx="1260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ECEE51E-5FA5-1129-EBF4-807477E5AB08}"/>
                  </a:ext>
                </a:extLst>
              </p14:cNvPr>
              <p14:cNvContentPartPr/>
              <p14:nvPr/>
            </p14:nvContentPartPr>
            <p14:xfrm>
              <a:off x="3474880" y="2732840"/>
              <a:ext cx="360" cy="360"/>
            </p14:xfrm>
          </p:contentPart>
        </mc:Choice>
        <mc:Fallback xmlns="">
          <p:pic>
            <p:nvPicPr>
              <p:cNvPr id="5" name="Ink 4">
                <a:extLst>
                  <a:ext uri="{FF2B5EF4-FFF2-40B4-BE49-F238E27FC236}">
                    <a16:creationId xmlns:a16="http://schemas.microsoft.com/office/drawing/2014/main" id="{DECEE51E-5FA5-1129-EBF4-807477E5AB08}"/>
                  </a:ext>
                </a:extLst>
              </p:cNvPr>
              <p:cNvPicPr/>
              <p:nvPr/>
            </p:nvPicPr>
            <p:blipFill>
              <a:blip r:embed="rId5"/>
              <a:stretch>
                <a:fillRect/>
              </a:stretch>
            </p:blipFill>
            <p:spPr>
              <a:xfrm>
                <a:off x="3468760" y="27267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503D7BE-2439-BED3-064A-65F85D27DE29}"/>
                  </a:ext>
                </a:extLst>
              </p14:cNvPr>
              <p14:cNvContentPartPr/>
              <p14:nvPr/>
            </p14:nvContentPartPr>
            <p14:xfrm>
              <a:off x="3789520" y="975320"/>
              <a:ext cx="360" cy="360"/>
            </p14:xfrm>
          </p:contentPart>
        </mc:Choice>
        <mc:Fallback xmlns="">
          <p:pic>
            <p:nvPicPr>
              <p:cNvPr id="6" name="Ink 5">
                <a:extLst>
                  <a:ext uri="{FF2B5EF4-FFF2-40B4-BE49-F238E27FC236}">
                    <a16:creationId xmlns:a16="http://schemas.microsoft.com/office/drawing/2014/main" id="{A503D7BE-2439-BED3-064A-65F85D27DE29}"/>
                  </a:ext>
                </a:extLst>
              </p:cNvPr>
              <p:cNvPicPr/>
              <p:nvPr/>
            </p:nvPicPr>
            <p:blipFill>
              <a:blip r:embed="rId5"/>
              <a:stretch>
                <a:fillRect/>
              </a:stretch>
            </p:blipFill>
            <p:spPr>
              <a:xfrm>
                <a:off x="3783400" y="969200"/>
                <a:ext cx="12600" cy="12600"/>
              </a:xfrm>
              <a:prstGeom prst="rect">
                <a:avLst/>
              </a:prstGeom>
            </p:spPr>
          </p:pic>
        </mc:Fallback>
      </mc:AlternateContent>
      <p:pic>
        <p:nvPicPr>
          <p:cNvPr id="8" name="Picture 7" descr="A screenshot of a computer&#10;&#10;AI-generated content may be incorrect.">
            <a:extLst>
              <a:ext uri="{FF2B5EF4-FFF2-40B4-BE49-F238E27FC236}">
                <a16:creationId xmlns:a16="http://schemas.microsoft.com/office/drawing/2014/main" id="{7CA32825-8FE7-3A31-4702-171D31DE8A4A}"/>
              </a:ext>
            </a:extLst>
          </p:cNvPr>
          <p:cNvPicPr>
            <a:picLocks noChangeAspect="1"/>
          </p:cNvPicPr>
          <p:nvPr/>
        </p:nvPicPr>
        <p:blipFill>
          <a:blip r:embed="rId7"/>
          <a:stretch>
            <a:fillRect/>
          </a:stretch>
        </p:blipFill>
        <p:spPr>
          <a:xfrm>
            <a:off x="577404" y="177549"/>
            <a:ext cx="10893235" cy="6146146"/>
          </a:xfrm>
          <a:prstGeom prst="rect">
            <a:avLst/>
          </a:prstGeom>
        </p:spPr>
      </p:pic>
    </p:spTree>
    <p:extLst>
      <p:ext uri="{BB962C8B-B14F-4D97-AF65-F5344CB8AC3E}">
        <p14:creationId xmlns:p14="http://schemas.microsoft.com/office/powerpoint/2010/main" val="50090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graph of excavator and current&#10;&#10;AI-generated content may be incorrect.">
            <a:extLst>
              <a:ext uri="{FF2B5EF4-FFF2-40B4-BE49-F238E27FC236}">
                <a16:creationId xmlns:a16="http://schemas.microsoft.com/office/drawing/2014/main" id="{3FF8E716-7E2A-9609-4F31-1B6FBA3C5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737" y="321734"/>
            <a:ext cx="3489693" cy="2905170"/>
          </a:xfrm>
          <a:prstGeom prst="rect">
            <a:avLst/>
          </a:prstGeom>
        </p:spPr>
      </p:pic>
      <p:sp>
        <p:nvSpPr>
          <p:cNvPr id="16" name="Rectangle 1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excavator and current&#10;&#10;AI-generated content may be incorrect.">
            <a:extLst>
              <a:ext uri="{FF2B5EF4-FFF2-40B4-BE49-F238E27FC236}">
                <a16:creationId xmlns:a16="http://schemas.microsoft.com/office/drawing/2014/main" id="{7EA25F84-6257-078D-31A9-742149FA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9485" y="321734"/>
            <a:ext cx="3489693" cy="2905170"/>
          </a:xfrm>
          <a:prstGeom prst="rect">
            <a:avLst/>
          </a:prstGeom>
        </p:spPr>
      </p:pic>
      <p:sp>
        <p:nvSpPr>
          <p:cNvPr id="18" name="Rectangle 1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excavator and current&#10;&#10;AI-generated content may be incorrect.">
            <a:extLst>
              <a:ext uri="{FF2B5EF4-FFF2-40B4-BE49-F238E27FC236}">
                <a16:creationId xmlns:a16="http://schemas.microsoft.com/office/drawing/2014/main" id="{A818770F-C86A-DFA4-9F85-B2D2AB685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2589" y="3631096"/>
            <a:ext cx="3315987" cy="2760560"/>
          </a:xfrm>
          <a:prstGeom prst="rect">
            <a:avLst/>
          </a:prstGeom>
        </p:spPr>
      </p:pic>
      <p:pic>
        <p:nvPicPr>
          <p:cNvPr id="9" name="Picture 8" descr="A graph of excavator and current&#10;&#10;AI-generated content may be incorrect.">
            <a:extLst>
              <a:ext uri="{FF2B5EF4-FFF2-40B4-BE49-F238E27FC236}">
                <a16:creationId xmlns:a16="http://schemas.microsoft.com/office/drawing/2014/main" id="{BCB0E965-F7CE-772A-994A-FC39C343D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6338" y="3631096"/>
            <a:ext cx="3315987" cy="2760560"/>
          </a:xfrm>
          <a:prstGeom prst="rect">
            <a:avLst/>
          </a:prstGeom>
        </p:spPr>
      </p:pic>
    </p:spTree>
    <p:extLst>
      <p:ext uri="{BB962C8B-B14F-4D97-AF65-F5344CB8AC3E}">
        <p14:creationId xmlns:p14="http://schemas.microsoft.com/office/powerpoint/2010/main" val="2678582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aph of excavator and current&#10;&#10;AI-generated content may be incorrect.">
            <a:extLst>
              <a:ext uri="{FF2B5EF4-FFF2-40B4-BE49-F238E27FC236}">
                <a16:creationId xmlns:a16="http://schemas.microsoft.com/office/drawing/2014/main" id="{F9959575-7076-508E-B300-13C6C3726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37" y="321734"/>
            <a:ext cx="3489693" cy="2905170"/>
          </a:xfrm>
          <a:prstGeom prst="rect">
            <a:avLst/>
          </a:prstGeom>
        </p:spPr>
      </p:pic>
      <p:sp>
        <p:nvSpPr>
          <p:cNvPr id="16" name="Rectangle 1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excavator and current&#10;&#10;AI-generated content may be incorrect.">
            <a:extLst>
              <a:ext uri="{FF2B5EF4-FFF2-40B4-BE49-F238E27FC236}">
                <a16:creationId xmlns:a16="http://schemas.microsoft.com/office/drawing/2014/main" id="{512DD032-414F-9452-4E2B-7FFA594BA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9485" y="321734"/>
            <a:ext cx="3489693" cy="2905170"/>
          </a:xfrm>
          <a:prstGeom prst="rect">
            <a:avLst/>
          </a:prstGeom>
        </p:spPr>
      </p:pic>
      <p:sp>
        <p:nvSpPr>
          <p:cNvPr id="18" name="Rectangle 1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of excavator and current&#10;&#10;AI-generated content may be incorrect.">
            <a:extLst>
              <a:ext uri="{FF2B5EF4-FFF2-40B4-BE49-F238E27FC236}">
                <a16:creationId xmlns:a16="http://schemas.microsoft.com/office/drawing/2014/main" id="{5313B2F0-B430-30AB-DB9B-88D22DBEB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2589" y="3631096"/>
            <a:ext cx="3315987" cy="2760560"/>
          </a:xfrm>
          <a:prstGeom prst="rect">
            <a:avLst/>
          </a:prstGeom>
        </p:spPr>
      </p:pic>
      <p:pic>
        <p:nvPicPr>
          <p:cNvPr id="9" name="Picture 8" descr="A graph of excavator and current&#10;&#10;AI-generated content may be incorrect.">
            <a:extLst>
              <a:ext uri="{FF2B5EF4-FFF2-40B4-BE49-F238E27FC236}">
                <a16:creationId xmlns:a16="http://schemas.microsoft.com/office/drawing/2014/main" id="{8575E2C1-D240-A422-E924-99E5193C6F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6338" y="3631096"/>
            <a:ext cx="3315987" cy="2760560"/>
          </a:xfrm>
          <a:prstGeom prst="rect">
            <a:avLst/>
          </a:prstGeom>
        </p:spPr>
      </p:pic>
    </p:spTree>
    <p:extLst>
      <p:ext uri="{BB962C8B-B14F-4D97-AF65-F5344CB8AC3E}">
        <p14:creationId xmlns:p14="http://schemas.microsoft.com/office/powerpoint/2010/main" val="2949529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2762</TotalTime>
  <Words>2752</Words>
  <Application>Microsoft Office PowerPoint</Application>
  <PresentationFormat>Widescreen</PresentationFormat>
  <Paragraphs>201</Paragraphs>
  <Slides>42</Slides>
  <Notes>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-apple-system</vt:lpstr>
      <vt:lpstr>Arial Unicode MS</vt:lpstr>
      <vt:lpstr>等线</vt:lpstr>
      <vt:lpstr>等线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Model 1</vt:lpstr>
      <vt:lpstr>PowerPoint Presentation</vt:lpstr>
      <vt:lpstr>PowerPoint Presentation</vt:lpstr>
      <vt:lpstr>PowerPoint Presentation</vt:lpstr>
      <vt:lpstr>PowerPoint Presentation</vt:lpstr>
      <vt:lpstr>Test2  update the position</vt:lpstr>
      <vt:lpstr>PowerPoint Presentation</vt:lpstr>
      <vt:lpstr>base yaw  （when we get base, rotation fuc.）</vt:lpstr>
      <vt:lpstr>Test 1 </vt:lpstr>
      <vt:lpstr>the terminal trajectory and external force arrows have been added</vt:lpstr>
      <vt:lpstr>yaw_state   new  model</vt:lpstr>
      <vt:lpstr>PowerPoint Presentation</vt:lpstr>
      <vt:lpstr>PowerPoint Presentation</vt:lpstr>
      <vt:lpstr>PowerPoint Presentation</vt:lpstr>
      <vt:lpstr>PowerPoint Presentation</vt:lpstr>
      <vt:lpstr>PowerPoint Presentation</vt:lpstr>
      <vt:lpstr>PowerPoint Presentation</vt:lpstr>
      <vt:lpstr>Issues 24.12.2025</vt:lpstr>
      <vt:lpstr>PowerPoint Presentation</vt:lpstr>
      <vt:lpstr>Success case 24.12.2025</vt:lpstr>
      <vt:lpstr>Success case 24.12.2025 0.</vt:lpstr>
      <vt:lpstr>PowerPoint Presentation</vt:lpstr>
      <vt:lpstr>PowerPoint Presentation</vt:lpstr>
      <vt:lpstr>limited: 0.3</vt:lpstr>
      <vt:lpstr>PowerPoint Presentation</vt:lpstr>
      <vt:lpstr>Next step </vt:lpstr>
      <vt:lpstr>PowerPoint Presentation</vt:lpstr>
      <vt:lpstr>outline</vt:lpstr>
      <vt:lpstr>Thesis  topic </vt:lpstr>
      <vt:lpstr>Research Goals </vt:lpstr>
      <vt:lpstr>PowerPoint Presentation</vt:lpstr>
      <vt:lpstr>PowerPoint Presentation</vt:lpstr>
      <vt:lpstr>PowerPoint Presentation</vt:lpstr>
      <vt:lpstr>PowerPoint Presentation</vt:lpstr>
      <vt:lpstr>PowerPoint Presentation</vt:lpstr>
      <vt:lpstr>https://github.com/BruceShaw0923/Dual-Arm-Robot-MPC-Simulation?tab=readme-ov-file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Jiancai x Hou</dc:creator>
  <cp:lastModifiedBy>Jiancai x Hou</cp:lastModifiedBy>
  <cp:revision>360</cp:revision>
  <dcterms:created xsi:type="dcterms:W3CDTF">2025-12-02T10:32:42Z</dcterms:created>
  <dcterms:modified xsi:type="dcterms:W3CDTF">2025-12-24T20:20:49Z</dcterms:modified>
</cp:coreProperties>
</file>